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1"/>
  </p:notesMasterIdLst>
  <p:handoutMasterIdLst>
    <p:handoutMasterId r:id="rId42"/>
  </p:handoutMasterIdLst>
  <p:sldIdLst>
    <p:sldId id="257" r:id="rId2"/>
    <p:sldId id="378" r:id="rId3"/>
    <p:sldId id="379" r:id="rId4"/>
    <p:sldId id="380" r:id="rId5"/>
    <p:sldId id="384" r:id="rId6"/>
    <p:sldId id="381" r:id="rId7"/>
    <p:sldId id="382" r:id="rId8"/>
    <p:sldId id="383" r:id="rId9"/>
    <p:sldId id="316" r:id="rId10"/>
    <p:sldId id="328" r:id="rId11"/>
    <p:sldId id="343" r:id="rId12"/>
    <p:sldId id="259" r:id="rId13"/>
    <p:sldId id="344" r:id="rId14"/>
    <p:sldId id="345" r:id="rId15"/>
    <p:sldId id="346" r:id="rId16"/>
    <p:sldId id="357" r:id="rId17"/>
    <p:sldId id="347" r:id="rId18"/>
    <p:sldId id="318" r:id="rId19"/>
    <p:sldId id="320" r:id="rId20"/>
    <p:sldId id="329" r:id="rId21"/>
    <p:sldId id="348" r:id="rId22"/>
    <p:sldId id="350" r:id="rId23"/>
    <p:sldId id="351" r:id="rId24"/>
    <p:sldId id="354" r:id="rId25"/>
    <p:sldId id="353" r:id="rId26"/>
    <p:sldId id="355" r:id="rId27"/>
    <p:sldId id="372" r:id="rId28"/>
    <p:sldId id="371" r:id="rId29"/>
    <p:sldId id="373" r:id="rId30"/>
    <p:sldId id="374" r:id="rId31"/>
    <p:sldId id="375" r:id="rId32"/>
    <p:sldId id="376" r:id="rId33"/>
    <p:sldId id="366" r:id="rId34"/>
    <p:sldId id="335" r:id="rId35"/>
    <p:sldId id="365" r:id="rId36"/>
    <p:sldId id="368" r:id="rId37"/>
    <p:sldId id="369" r:id="rId38"/>
    <p:sldId id="370" r:id="rId39"/>
    <p:sldId id="326" r:id="rId40"/>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横溝 宇人" initials="横溝" lastIdx="1" clrIdx="0">
    <p:extLst>
      <p:ext uri="{19B8F6BF-5375-455C-9EA6-DF929625EA0E}">
        <p15:presenceInfo xmlns:p15="http://schemas.microsoft.com/office/powerpoint/2012/main" userId="be266f70136b16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355071"/>
    <a:srgbClr val="00FF00"/>
    <a:srgbClr val="FF0000"/>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6" autoAdjust="0"/>
    <p:restoredTop sz="69956" autoAdjust="0"/>
  </p:normalViewPr>
  <p:slideViewPr>
    <p:cSldViewPr>
      <p:cViewPr varScale="1">
        <p:scale>
          <a:sx n="52" d="100"/>
          <a:sy n="52" d="100"/>
        </p:scale>
        <p:origin x="146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マイタイムの時間</a:t>
            </a:r>
          </a:p>
        </c:rich>
      </c:tx>
      <c:layout>
        <c:manualLayout>
          <c:xMode val="edge"/>
          <c:yMode val="edge"/>
          <c:x val="0.38611111111111113"/>
          <c:y val="8.33333333333333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マイタイムの時間</a:t>
            </a:r>
          </a:p>
        </c:rich>
      </c:tx>
      <c:layout>
        <c:manualLayout>
          <c:xMode val="edge"/>
          <c:yMode val="edge"/>
          <c:x val="0.38611111111111113"/>
          <c:y val="8.33333333333333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84871" cy="500935"/>
          </a:xfrm>
          <a:prstGeom prst="rect">
            <a:avLst/>
          </a:prstGeom>
        </p:spPr>
        <p:txBody>
          <a:bodyPr vert="horz" lIns="93086" tIns="46543" rIns="93086" bIns="465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705" y="0"/>
            <a:ext cx="2984871" cy="500935"/>
          </a:xfrm>
          <a:prstGeom prst="rect">
            <a:avLst/>
          </a:prstGeom>
        </p:spPr>
        <p:txBody>
          <a:bodyPr vert="horz" lIns="93086" tIns="46543" rIns="93086" bIns="46543"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7" y="9516041"/>
            <a:ext cx="2984871" cy="500935"/>
          </a:xfrm>
          <a:prstGeom prst="rect">
            <a:avLst/>
          </a:prstGeom>
        </p:spPr>
        <p:txBody>
          <a:bodyPr vert="horz" lIns="93086" tIns="46543" rIns="93086" bIns="465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705" y="9516041"/>
            <a:ext cx="2984871" cy="500935"/>
          </a:xfrm>
          <a:prstGeom prst="rect">
            <a:avLst/>
          </a:prstGeom>
        </p:spPr>
        <p:txBody>
          <a:bodyPr vert="horz" lIns="93086" tIns="46543" rIns="93086" bIns="46543" rtlCol="0" anchor="b"/>
          <a:lstStyle>
            <a:lvl1pPr algn="r">
              <a:defRPr sz="1200"/>
            </a:lvl1pPr>
          </a:lstStyle>
          <a:p>
            <a:fld id="{995A24B1-B961-41FD-B1C6-271A0716D744}" type="slidenum">
              <a:rPr kumimoji="1" lang="ja-JP" altLang="en-US" smtClean="0"/>
              <a:t>‹#›</a:t>
            </a:fld>
            <a:endParaRPr kumimoji="1" lang="ja-JP" altLang="en-US"/>
          </a:p>
        </p:txBody>
      </p:sp>
    </p:spTree>
    <p:extLst>
      <p:ext uri="{BB962C8B-B14F-4D97-AF65-F5344CB8AC3E}">
        <p14:creationId xmlns:p14="http://schemas.microsoft.com/office/powerpoint/2010/main" val="7338699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84871" cy="500935"/>
          </a:xfrm>
          <a:prstGeom prst="rect">
            <a:avLst/>
          </a:prstGeom>
        </p:spPr>
        <p:txBody>
          <a:bodyPr vert="horz" lIns="93086" tIns="46543" rIns="93086" bIns="465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5" y="0"/>
            <a:ext cx="2984871" cy="500935"/>
          </a:xfrm>
          <a:prstGeom prst="rect">
            <a:avLst/>
          </a:prstGeom>
        </p:spPr>
        <p:txBody>
          <a:bodyPr vert="horz" lIns="93086" tIns="46543" rIns="93086" bIns="46543"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36625" y="750888"/>
            <a:ext cx="5014913" cy="3760787"/>
          </a:xfrm>
          <a:prstGeom prst="rect">
            <a:avLst/>
          </a:prstGeom>
          <a:noFill/>
          <a:ln w="12700">
            <a:solidFill>
              <a:prstClr val="black"/>
            </a:solidFill>
          </a:ln>
        </p:spPr>
        <p:txBody>
          <a:bodyPr vert="horz" lIns="93086" tIns="46543" rIns="93086" bIns="46543" rtlCol="0" anchor="ctr"/>
          <a:lstStyle/>
          <a:p>
            <a:endParaRPr lang="ja-JP" altLang="en-US"/>
          </a:p>
        </p:txBody>
      </p:sp>
      <p:sp>
        <p:nvSpPr>
          <p:cNvPr id="5" name="ノート プレースホルダー 4"/>
          <p:cNvSpPr>
            <a:spLocks noGrp="1"/>
          </p:cNvSpPr>
          <p:nvPr>
            <p:ph type="body" sz="quarter" idx="3"/>
          </p:nvPr>
        </p:nvSpPr>
        <p:spPr>
          <a:xfrm>
            <a:off x="688818" y="4758892"/>
            <a:ext cx="5510530" cy="4508422"/>
          </a:xfrm>
          <a:prstGeom prst="rect">
            <a:avLst/>
          </a:prstGeom>
        </p:spPr>
        <p:txBody>
          <a:bodyPr vert="horz" lIns="93086" tIns="46543" rIns="93086" bIns="465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516041"/>
            <a:ext cx="2984871" cy="500935"/>
          </a:xfrm>
          <a:prstGeom prst="rect">
            <a:avLst/>
          </a:prstGeom>
        </p:spPr>
        <p:txBody>
          <a:bodyPr vert="horz" lIns="93086" tIns="46543" rIns="93086" bIns="465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5" y="9516041"/>
            <a:ext cx="2984871" cy="500935"/>
          </a:xfrm>
          <a:prstGeom prst="rect">
            <a:avLst/>
          </a:prstGeom>
        </p:spPr>
        <p:txBody>
          <a:bodyPr vert="horz" lIns="93086" tIns="46543" rIns="93086" bIns="46543" rtlCol="0" anchor="b"/>
          <a:lstStyle>
            <a:lvl1pPr algn="r">
              <a:defRPr sz="1200"/>
            </a:lvl1pPr>
          </a:lstStyle>
          <a:p>
            <a:fld id="{6555B05A-E2D4-4FC3-9629-0B7C26FC3800}" type="slidenum">
              <a:rPr kumimoji="1" lang="ja-JP" altLang="en-US" smtClean="0"/>
              <a:t>‹#›</a:t>
            </a:fld>
            <a:endParaRPr kumimoji="1" lang="ja-JP" altLang="en-US"/>
          </a:p>
        </p:txBody>
      </p:sp>
    </p:spTree>
    <p:extLst>
      <p:ext uri="{BB962C8B-B14F-4D97-AF65-F5344CB8AC3E}">
        <p14:creationId xmlns:p14="http://schemas.microsoft.com/office/powerpoint/2010/main" val="25801689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C9AF1474-F114-F188-9463-21B3E12982F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0568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id="{37F618B5-147F-C50A-052D-FC82C225667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6844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id="{BEB55740-A656-B628-1029-835B1FE4BD0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21782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72B0832B-A04F-E338-E01F-70EA3DE7AC0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2120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13</a:t>
            </a:fld>
            <a:endParaRPr kumimoji="1" lang="ja-JP" altLang="en-US"/>
          </a:p>
        </p:txBody>
      </p:sp>
      <p:sp>
        <p:nvSpPr>
          <p:cNvPr id="5" name="日付プレースホルダー 4">
            <a:extLst>
              <a:ext uri="{FF2B5EF4-FFF2-40B4-BE49-F238E27FC236}">
                <a16:creationId xmlns:a16="http://schemas.microsoft.com/office/drawing/2014/main" id="{73C62B98-A2F7-2828-65DC-5C7A3435D60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7444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951">
              <a:defRPr/>
            </a:pPr>
            <a:endParaRPr lang="ja-JP" altLang="en-US" dirty="0">
              <a:solidFill>
                <a:srgbClr val="FFFF00"/>
              </a:solidFill>
              <a:latin typeface="+mn-ea"/>
            </a:endParaRPr>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E09D6858-3372-8DBA-1DCD-DB84A690AA9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74148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15</a:t>
            </a:fld>
            <a:endParaRPr kumimoji="1" lang="ja-JP" altLang="en-US"/>
          </a:p>
        </p:txBody>
      </p:sp>
      <p:sp>
        <p:nvSpPr>
          <p:cNvPr id="5" name="日付プレースホルダー 4">
            <a:extLst>
              <a:ext uri="{FF2B5EF4-FFF2-40B4-BE49-F238E27FC236}">
                <a16:creationId xmlns:a16="http://schemas.microsoft.com/office/drawing/2014/main" id="{F9FCF3B4-17E5-ABC2-DB09-907F5B042C6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70864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4259B83D-5626-E6EB-F514-70BAA16049D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1589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17</a:t>
            </a:fld>
            <a:endParaRPr kumimoji="1" lang="ja-JP" altLang="en-US"/>
          </a:p>
        </p:txBody>
      </p:sp>
      <p:sp>
        <p:nvSpPr>
          <p:cNvPr id="5" name="日付プレースホルダー 4">
            <a:extLst>
              <a:ext uri="{FF2B5EF4-FFF2-40B4-BE49-F238E27FC236}">
                <a16:creationId xmlns:a16="http://schemas.microsoft.com/office/drawing/2014/main" id="{57C19CE9-0DFA-7FC0-EC63-848B06732ED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0590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id="{FFA563A0-0277-D520-F2B9-6B4DF501A79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097341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908D36AC-E241-6768-F738-B0DED170C0D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1418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709EA-FC5B-BB55-19EB-3A45B7AD8C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CEDCF4-E209-7DA1-A7C5-DC9B8C1287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185C2A-6297-EE19-B955-43D5ED735BE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87E72B6-3D77-82CF-6F66-A50B3978E066}"/>
              </a:ext>
            </a:extLst>
          </p:cNvPr>
          <p:cNvSpPr>
            <a:spLocks noGrp="1"/>
          </p:cNvSpPr>
          <p:nvPr>
            <p:ph type="sldNum" sz="quarter" idx="10"/>
          </p:nvPr>
        </p:nvSpPr>
        <p:spPr/>
        <p:txBody>
          <a:bodyPr/>
          <a:lstStyle/>
          <a:p>
            <a:fld id="{6555B05A-E2D4-4FC3-9629-0B7C26FC3800}"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EBBAEC4D-A613-4710-D7E3-97F12093CF2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8880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1688AD3D-9AEF-2A40-06CF-27F4BB76FE8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66056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3BE9F264-A189-D9D6-BD68-684343E356C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185530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22</a:t>
            </a:fld>
            <a:endParaRPr kumimoji="1" lang="ja-JP" altLang="en-US"/>
          </a:p>
        </p:txBody>
      </p:sp>
      <p:sp>
        <p:nvSpPr>
          <p:cNvPr id="5" name="日付プレースホルダー 4">
            <a:extLst>
              <a:ext uri="{FF2B5EF4-FFF2-40B4-BE49-F238E27FC236}">
                <a16:creationId xmlns:a16="http://schemas.microsoft.com/office/drawing/2014/main" id="{66703C79-25C8-472C-FE77-0BE70C6D8D4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74853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767"/>
              </a:lnSpc>
            </a:pP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id="{67270629-96A3-D8B4-F0D1-78B41B31CB5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929431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24</a:t>
            </a:fld>
            <a:endParaRPr kumimoji="1" lang="ja-JP" altLang="en-US"/>
          </a:p>
        </p:txBody>
      </p:sp>
      <p:sp>
        <p:nvSpPr>
          <p:cNvPr id="5" name="日付プレースホルダー 4">
            <a:extLst>
              <a:ext uri="{FF2B5EF4-FFF2-40B4-BE49-F238E27FC236}">
                <a16:creationId xmlns:a16="http://schemas.microsoft.com/office/drawing/2014/main" id="{7D2A2819-0C1A-7769-A750-4539F1ED243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48146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25</a:t>
            </a:fld>
            <a:endParaRPr kumimoji="1" lang="ja-JP" altLang="en-US"/>
          </a:p>
        </p:txBody>
      </p:sp>
      <p:sp>
        <p:nvSpPr>
          <p:cNvPr id="5" name="日付プレースホルダー 4">
            <a:extLst>
              <a:ext uri="{FF2B5EF4-FFF2-40B4-BE49-F238E27FC236}">
                <a16:creationId xmlns:a16="http://schemas.microsoft.com/office/drawing/2014/main" id="{4B29D581-BB0C-61B8-29D3-341B73E8529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06093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6618"/>
              </a:lnSpc>
            </a:pP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26</a:t>
            </a:fld>
            <a:endParaRPr kumimoji="1" lang="ja-JP" altLang="en-US"/>
          </a:p>
        </p:txBody>
      </p:sp>
      <p:sp>
        <p:nvSpPr>
          <p:cNvPr id="5" name="日付プレースホルダー 4">
            <a:extLst>
              <a:ext uri="{FF2B5EF4-FFF2-40B4-BE49-F238E27FC236}">
                <a16:creationId xmlns:a16="http://schemas.microsoft.com/office/drawing/2014/main" id="{00CF86DD-0902-EFD4-A2B9-874A31AC897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683965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4849E-7EA4-C597-6D00-92541F789E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8AE2C0-CEFB-8DBD-58C1-28CF8E2CC0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6E4637-C2FD-C96C-E091-4D3EDCD10EE2}"/>
              </a:ext>
            </a:extLst>
          </p:cNvPr>
          <p:cNvSpPr>
            <a:spLocks noGrp="1"/>
          </p:cNvSpPr>
          <p:nvPr>
            <p:ph type="body" idx="1"/>
          </p:nvPr>
        </p:nvSpPr>
        <p:spPr/>
        <p:txBody>
          <a:bodyPr/>
          <a:lstStyle/>
          <a:p>
            <a:pPr>
              <a:lnSpc>
                <a:spcPts val="5091"/>
              </a:lnSpc>
            </a:pPr>
            <a:endParaRPr lang="en-US" altLang="ja-JP" dirty="0">
              <a:solidFill>
                <a:srgbClr val="0000FF"/>
              </a:solidFill>
              <a:latin typeface="+mn-ea"/>
            </a:endParaRPr>
          </a:p>
        </p:txBody>
      </p:sp>
      <p:sp>
        <p:nvSpPr>
          <p:cNvPr id="4" name="スライド番号プレースホルダー 3">
            <a:extLst>
              <a:ext uri="{FF2B5EF4-FFF2-40B4-BE49-F238E27FC236}">
                <a16:creationId xmlns:a16="http://schemas.microsoft.com/office/drawing/2014/main" id="{3CCA969C-70CA-612C-E360-DC2B704D0E2E}"/>
              </a:ext>
            </a:extLst>
          </p:cNvPr>
          <p:cNvSpPr>
            <a:spLocks noGrp="1"/>
          </p:cNvSpPr>
          <p:nvPr>
            <p:ph type="sldNum" sz="quarter" idx="10"/>
          </p:nvPr>
        </p:nvSpPr>
        <p:spPr/>
        <p:txBody>
          <a:bodyPr/>
          <a:lstStyle/>
          <a:p>
            <a:fld id="{6555B05A-E2D4-4FC3-9629-0B7C26FC3800}" type="slidenum">
              <a:rPr kumimoji="1" lang="ja-JP" altLang="en-US" smtClean="0"/>
              <a:t>27</a:t>
            </a:fld>
            <a:endParaRPr kumimoji="1" lang="ja-JP" altLang="en-US"/>
          </a:p>
        </p:txBody>
      </p:sp>
      <p:sp>
        <p:nvSpPr>
          <p:cNvPr id="5" name="日付プレースホルダー 4">
            <a:extLst>
              <a:ext uri="{FF2B5EF4-FFF2-40B4-BE49-F238E27FC236}">
                <a16:creationId xmlns:a16="http://schemas.microsoft.com/office/drawing/2014/main" id="{EED603C8-7CA9-65D0-6375-E85632C2D5D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55724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38D43-0785-6C63-F205-F66DAD899C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446BF6-2C2E-D508-3437-FA19BB11EA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6582BD-9FFA-14B2-0E8F-3C84EAEE2FCD}"/>
              </a:ext>
            </a:extLst>
          </p:cNvPr>
          <p:cNvSpPr>
            <a:spLocks noGrp="1"/>
          </p:cNvSpPr>
          <p:nvPr>
            <p:ph type="body" idx="1"/>
          </p:nvPr>
        </p:nvSpPr>
        <p:spPr/>
        <p:txBody>
          <a:bodyPr/>
          <a:lstStyle/>
          <a:p>
            <a:pPr>
              <a:lnSpc>
                <a:spcPts val="5091"/>
              </a:lnSpc>
            </a:pPr>
            <a:endParaRPr lang="en-US" altLang="ja-JP" dirty="0">
              <a:solidFill>
                <a:srgbClr val="0000FF"/>
              </a:solidFill>
              <a:latin typeface="+mn-ea"/>
            </a:endParaRPr>
          </a:p>
        </p:txBody>
      </p:sp>
      <p:sp>
        <p:nvSpPr>
          <p:cNvPr id="4" name="スライド番号プレースホルダー 3">
            <a:extLst>
              <a:ext uri="{FF2B5EF4-FFF2-40B4-BE49-F238E27FC236}">
                <a16:creationId xmlns:a16="http://schemas.microsoft.com/office/drawing/2014/main" id="{85853555-3D07-77E0-F5A9-2B36151F2A12}"/>
              </a:ext>
            </a:extLst>
          </p:cNvPr>
          <p:cNvSpPr>
            <a:spLocks noGrp="1"/>
          </p:cNvSpPr>
          <p:nvPr>
            <p:ph type="sldNum" sz="quarter" idx="10"/>
          </p:nvPr>
        </p:nvSpPr>
        <p:spPr/>
        <p:txBody>
          <a:bodyPr/>
          <a:lstStyle/>
          <a:p>
            <a:fld id="{6555B05A-E2D4-4FC3-9629-0B7C26FC3800}" type="slidenum">
              <a:rPr kumimoji="1" lang="ja-JP" altLang="en-US" smtClean="0"/>
              <a:t>28</a:t>
            </a:fld>
            <a:endParaRPr kumimoji="1" lang="ja-JP" altLang="en-US"/>
          </a:p>
        </p:txBody>
      </p:sp>
      <p:sp>
        <p:nvSpPr>
          <p:cNvPr id="5" name="日付プレースホルダー 4">
            <a:extLst>
              <a:ext uri="{FF2B5EF4-FFF2-40B4-BE49-F238E27FC236}">
                <a16:creationId xmlns:a16="http://schemas.microsoft.com/office/drawing/2014/main" id="{8D6BA136-7150-DF55-BA26-2D4D2CC665A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011122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DF06F-30E4-D60A-4A45-A9C1D51E55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683E9E-E52D-3393-989D-6D817C06BC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0F1372-8F29-3014-F7C0-4DDFF5D81C26}"/>
              </a:ext>
            </a:extLst>
          </p:cNvPr>
          <p:cNvSpPr>
            <a:spLocks noGrp="1"/>
          </p:cNvSpPr>
          <p:nvPr>
            <p:ph type="body" idx="1"/>
          </p:nvPr>
        </p:nvSpPr>
        <p:spPr/>
        <p:txBody>
          <a:bodyPr/>
          <a:lstStyle/>
          <a:p>
            <a:pPr>
              <a:lnSpc>
                <a:spcPts val="5091"/>
              </a:lnSpc>
            </a:pPr>
            <a:endParaRPr lang="en-US" altLang="ja-JP" dirty="0">
              <a:solidFill>
                <a:srgbClr val="0000FF"/>
              </a:solidFill>
              <a:latin typeface="+mn-ea"/>
            </a:endParaRPr>
          </a:p>
        </p:txBody>
      </p:sp>
      <p:sp>
        <p:nvSpPr>
          <p:cNvPr id="4" name="スライド番号プレースホルダー 3">
            <a:extLst>
              <a:ext uri="{FF2B5EF4-FFF2-40B4-BE49-F238E27FC236}">
                <a16:creationId xmlns:a16="http://schemas.microsoft.com/office/drawing/2014/main" id="{B1BAA2AD-27A2-A945-223C-E572B9A8388B}"/>
              </a:ext>
            </a:extLst>
          </p:cNvPr>
          <p:cNvSpPr>
            <a:spLocks noGrp="1"/>
          </p:cNvSpPr>
          <p:nvPr>
            <p:ph type="sldNum" sz="quarter" idx="10"/>
          </p:nvPr>
        </p:nvSpPr>
        <p:spPr/>
        <p:txBody>
          <a:bodyPr/>
          <a:lstStyle/>
          <a:p>
            <a:pPr defTabSz="465475">
              <a:defRPr/>
            </a:pPr>
            <a:fld id="{6555B05A-E2D4-4FC3-9629-0B7C26FC3800}" type="slidenum">
              <a:rPr kumimoji="1" lang="ja-JP" altLang="en-US">
                <a:solidFill>
                  <a:prstClr val="black"/>
                </a:solidFill>
                <a:latin typeface="Calibri"/>
                <a:ea typeface="ＭＳ Ｐゴシック" panose="020B0600070205080204" pitchFamily="50" charset="-128"/>
              </a:rPr>
              <a:pPr defTabSz="465475">
                <a:defRPr/>
              </a:pPr>
              <a:t>29</a:t>
            </a:fld>
            <a:endParaRPr kumimoji="1"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03B1F652-66A4-8C63-FF43-E64D813F63A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35111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FF5B-CFDE-C5ED-54A2-41684A47F0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04006D-5F9C-D812-94E3-C8A47C562F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611D72-A40A-3EF8-A1AA-60D548DBB62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6417AE5-6B00-69D9-56AE-06D299422A03}"/>
              </a:ext>
            </a:extLst>
          </p:cNvPr>
          <p:cNvSpPr>
            <a:spLocks noGrp="1"/>
          </p:cNvSpPr>
          <p:nvPr>
            <p:ph type="sldNum" sz="quarter" idx="10"/>
          </p:nvPr>
        </p:nvSpPr>
        <p:spPr/>
        <p:txBody>
          <a:bodyPr/>
          <a:lstStyle/>
          <a:p>
            <a:fld id="{6555B05A-E2D4-4FC3-9629-0B7C26FC3800}"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1262F0E4-2854-9BEA-BC15-B01BDF55C60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81548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F82D8-1ED4-2911-5425-5EDBC9DA0F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012B1B-F1E4-082F-25A9-E86BB24554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9907BF-B239-A947-8044-013694F7419A}"/>
              </a:ext>
            </a:extLst>
          </p:cNvPr>
          <p:cNvSpPr>
            <a:spLocks noGrp="1"/>
          </p:cNvSpPr>
          <p:nvPr>
            <p:ph type="body" idx="1"/>
          </p:nvPr>
        </p:nvSpPr>
        <p:spPr/>
        <p:txBody>
          <a:bodyPr/>
          <a:lstStyle/>
          <a:p>
            <a:pPr>
              <a:lnSpc>
                <a:spcPts val="5091"/>
              </a:lnSpc>
            </a:pPr>
            <a:endParaRPr lang="en-US" altLang="ja-JP" dirty="0">
              <a:solidFill>
                <a:srgbClr val="0000FF"/>
              </a:solidFill>
              <a:latin typeface="+mn-ea"/>
            </a:endParaRPr>
          </a:p>
        </p:txBody>
      </p:sp>
      <p:sp>
        <p:nvSpPr>
          <p:cNvPr id="4" name="スライド番号プレースホルダー 3">
            <a:extLst>
              <a:ext uri="{FF2B5EF4-FFF2-40B4-BE49-F238E27FC236}">
                <a16:creationId xmlns:a16="http://schemas.microsoft.com/office/drawing/2014/main" id="{0BE54CF8-8D66-C1D8-389F-8BF516B6E282}"/>
              </a:ext>
            </a:extLst>
          </p:cNvPr>
          <p:cNvSpPr>
            <a:spLocks noGrp="1"/>
          </p:cNvSpPr>
          <p:nvPr>
            <p:ph type="sldNum" sz="quarter" idx="10"/>
          </p:nvPr>
        </p:nvSpPr>
        <p:spPr/>
        <p:txBody>
          <a:bodyPr/>
          <a:lstStyle/>
          <a:p>
            <a:pPr defTabSz="465475">
              <a:defRPr/>
            </a:pPr>
            <a:fld id="{6555B05A-E2D4-4FC3-9629-0B7C26FC3800}" type="slidenum">
              <a:rPr kumimoji="1" lang="ja-JP" altLang="en-US">
                <a:solidFill>
                  <a:prstClr val="black"/>
                </a:solidFill>
                <a:latin typeface="Calibri"/>
                <a:ea typeface="ＭＳ Ｐゴシック" panose="020B0600070205080204" pitchFamily="50" charset="-128"/>
              </a:rPr>
              <a:pPr defTabSz="465475">
                <a:defRPr/>
              </a:pPr>
              <a:t>30</a:t>
            </a:fld>
            <a:endParaRPr kumimoji="1"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F916D00E-DD6E-3EF4-38DC-BF476A2C82D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748323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5D0A-8F93-F0AF-E028-048A581B23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0E6515-D4A6-8613-13B3-9E89586065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23CB77-C29C-F28A-47F4-8937934F5474}"/>
              </a:ext>
            </a:extLst>
          </p:cNvPr>
          <p:cNvSpPr>
            <a:spLocks noGrp="1"/>
          </p:cNvSpPr>
          <p:nvPr>
            <p:ph type="body" idx="1"/>
          </p:nvPr>
        </p:nvSpPr>
        <p:spPr/>
        <p:txBody>
          <a:bodyPr/>
          <a:lstStyle/>
          <a:p>
            <a:pPr>
              <a:lnSpc>
                <a:spcPts val="5091"/>
              </a:lnSpc>
            </a:pPr>
            <a:endParaRPr lang="en-US" altLang="ja-JP" dirty="0">
              <a:solidFill>
                <a:srgbClr val="0000FF"/>
              </a:solidFill>
              <a:latin typeface="+mn-ea"/>
            </a:endParaRPr>
          </a:p>
        </p:txBody>
      </p:sp>
      <p:sp>
        <p:nvSpPr>
          <p:cNvPr id="4" name="スライド番号プレースホルダー 3">
            <a:extLst>
              <a:ext uri="{FF2B5EF4-FFF2-40B4-BE49-F238E27FC236}">
                <a16:creationId xmlns:a16="http://schemas.microsoft.com/office/drawing/2014/main" id="{C48BA8C9-B74E-3051-A5F3-46936963FF78}"/>
              </a:ext>
            </a:extLst>
          </p:cNvPr>
          <p:cNvSpPr>
            <a:spLocks noGrp="1"/>
          </p:cNvSpPr>
          <p:nvPr>
            <p:ph type="sldNum" sz="quarter" idx="10"/>
          </p:nvPr>
        </p:nvSpPr>
        <p:spPr/>
        <p:txBody>
          <a:bodyPr/>
          <a:lstStyle/>
          <a:p>
            <a:pPr defTabSz="465475">
              <a:defRPr/>
            </a:pPr>
            <a:fld id="{6555B05A-E2D4-4FC3-9629-0B7C26FC3800}" type="slidenum">
              <a:rPr kumimoji="1" lang="ja-JP" altLang="en-US">
                <a:solidFill>
                  <a:prstClr val="black"/>
                </a:solidFill>
                <a:latin typeface="Calibri"/>
                <a:ea typeface="ＭＳ Ｐゴシック" panose="020B0600070205080204" pitchFamily="50" charset="-128"/>
              </a:rPr>
              <a:pPr defTabSz="465475">
                <a:defRPr/>
              </a:pPr>
              <a:t>31</a:t>
            </a:fld>
            <a:endParaRPr kumimoji="1"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89A7B722-2EFE-FA7D-2501-01E3AD8CCE7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0921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8BCB-3A2D-0F4F-B1B7-FA90A591DB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921315-6729-B2E0-7D1C-A46761D76B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82D5F4-CBB6-63D1-6F28-6F20B735B19C}"/>
              </a:ext>
            </a:extLst>
          </p:cNvPr>
          <p:cNvSpPr>
            <a:spLocks noGrp="1"/>
          </p:cNvSpPr>
          <p:nvPr>
            <p:ph type="body" idx="1"/>
          </p:nvPr>
        </p:nvSpPr>
        <p:spPr/>
        <p:txBody>
          <a:bodyPr/>
          <a:lstStyle/>
          <a:p>
            <a:pPr>
              <a:lnSpc>
                <a:spcPts val="5091"/>
              </a:lnSpc>
            </a:pPr>
            <a:endParaRPr lang="en-US" altLang="ja-JP" dirty="0">
              <a:solidFill>
                <a:srgbClr val="00B050"/>
              </a:solidFill>
              <a:latin typeface="+mn-ea"/>
            </a:endParaRPr>
          </a:p>
        </p:txBody>
      </p:sp>
      <p:sp>
        <p:nvSpPr>
          <p:cNvPr id="4" name="スライド番号プレースホルダー 3">
            <a:extLst>
              <a:ext uri="{FF2B5EF4-FFF2-40B4-BE49-F238E27FC236}">
                <a16:creationId xmlns:a16="http://schemas.microsoft.com/office/drawing/2014/main" id="{269CCA05-C0A3-90B6-3BB5-26D8AF200EBA}"/>
              </a:ext>
            </a:extLst>
          </p:cNvPr>
          <p:cNvSpPr>
            <a:spLocks noGrp="1"/>
          </p:cNvSpPr>
          <p:nvPr>
            <p:ph type="sldNum" sz="quarter" idx="10"/>
          </p:nvPr>
        </p:nvSpPr>
        <p:spPr/>
        <p:txBody>
          <a:bodyPr/>
          <a:lstStyle/>
          <a:p>
            <a:pPr defTabSz="465475">
              <a:defRPr/>
            </a:pPr>
            <a:fld id="{6555B05A-E2D4-4FC3-9629-0B7C26FC3800}" type="slidenum">
              <a:rPr kumimoji="1" lang="ja-JP" altLang="en-US">
                <a:solidFill>
                  <a:prstClr val="black"/>
                </a:solidFill>
                <a:latin typeface="Calibri"/>
                <a:ea typeface="ＭＳ Ｐゴシック" panose="020B0600070205080204" pitchFamily="50" charset="-128"/>
              </a:rPr>
              <a:pPr defTabSz="465475">
                <a:defRPr/>
              </a:pPr>
              <a:t>32</a:t>
            </a:fld>
            <a:endParaRPr kumimoji="1"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E690015D-A4EA-9868-40D9-E5EB0A7BFAA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63478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4174"/>
              </a:lnSpc>
            </a:pPr>
            <a:endParaRPr kumimoji="1" lang="ja-JP" altLang="en-US" b="0"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33</a:t>
            </a:fld>
            <a:endParaRPr kumimoji="1" lang="ja-JP" altLang="en-US"/>
          </a:p>
        </p:txBody>
      </p:sp>
      <p:sp>
        <p:nvSpPr>
          <p:cNvPr id="5" name="日付プレースホルダー 4">
            <a:extLst>
              <a:ext uri="{FF2B5EF4-FFF2-40B4-BE49-F238E27FC236}">
                <a16:creationId xmlns:a16="http://schemas.microsoft.com/office/drawing/2014/main" id="{7EBC1001-7E07-2A7B-0EA9-0D9B0EC2ABF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667423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34</a:t>
            </a:fld>
            <a:endParaRPr kumimoji="1" lang="ja-JP" altLang="en-US"/>
          </a:p>
        </p:txBody>
      </p:sp>
      <p:sp>
        <p:nvSpPr>
          <p:cNvPr id="5" name="日付プレースホルダー 4">
            <a:extLst>
              <a:ext uri="{FF2B5EF4-FFF2-40B4-BE49-F238E27FC236}">
                <a16:creationId xmlns:a16="http://schemas.microsoft.com/office/drawing/2014/main" id="{DF2D8377-87A4-B81E-E73F-78D229A4AD4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727671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4174"/>
              </a:lnSpc>
            </a:pPr>
            <a:endParaRPr kumimoji="1" lang="ja-JP" altLang="en-US" b="0"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35</a:t>
            </a:fld>
            <a:endParaRPr kumimoji="1" lang="ja-JP" altLang="en-US"/>
          </a:p>
        </p:txBody>
      </p:sp>
      <p:sp>
        <p:nvSpPr>
          <p:cNvPr id="5" name="日付プレースホルダー 4">
            <a:extLst>
              <a:ext uri="{FF2B5EF4-FFF2-40B4-BE49-F238E27FC236}">
                <a16:creationId xmlns:a16="http://schemas.microsoft.com/office/drawing/2014/main" id="{56FC85FB-7151-DFB7-45E3-5A7AB8EC506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32889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36</a:t>
            </a:fld>
            <a:endParaRPr kumimoji="1" lang="ja-JP" altLang="en-US"/>
          </a:p>
        </p:txBody>
      </p:sp>
      <p:sp>
        <p:nvSpPr>
          <p:cNvPr id="5" name="日付プレースホルダー 4">
            <a:extLst>
              <a:ext uri="{FF2B5EF4-FFF2-40B4-BE49-F238E27FC236}">
                <a16:creationId xmlns:a16="http://schemas.microsoft.com/office/drawing/2014/main" id="{4988A711-C4ED-73C7-BDCB-3FC059CAAF6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14560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37</a:t>
            </a:fld>
            <a:endParaRPr kumimoji="1" lang="ja-JP" altLang="en-US"/>
          </a:p>
        </p:txBody>
      </p:sp>
      <p:sp>
        <p:nvSpPr>
          <p:cNvPr id="5" name="日付プレースホルダー 4">
            <a:extLst>
              <a:ext uri="{FF2B5EF4-FFF2-40B4-BE49-F238E27FC236}">
                <a16:creationId xmlns:a16="http://schemas.microsoft.com/office/drawing/2014/main" id="{8557529B-F406-450F-2F6E-5FBB78DE69F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471404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38</a:t>
            </a:fld>
            <a:endParaRPr kumimoji="1" lang="ja-JP" altLang="en-US"/>
          </a:p>
        </p:txBody>
      </p:sp>
      <p:sp>
        <p:nvSpPr>
          <p:cNvPr id="5" name="日付プレースホルダー 4">
            <a:extLst>
              <a:ext uri="{FF2B5EF4-FFF2-40B4-BE49-F238E27FC236}">
                <a16:creationId xmlns:a16="http://schemas.microsoft.com/office/drawing/2014/main" id="{B952662A-7FC2-56DF-5344-8E85164B2FB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127683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sz="1400" dirty="0">
              <a:solidFill>
                <a:srgbClr val="FF0000"/>
              </a:solidFill>
              <a:latin typeface="+mn-ea"/>
            </a:endParaRPr>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39</a:t>
            </a:fld>
            <a:endParaRPr kumimoji="1" lang="ja-JP" altLang="en-US"/>
          </a:p>
        </p:txBody>
      </p:sp>
      <p:sp>
        <p:nvSpPr>
          <p:cNvPr id="5" name="日付プレースホルダー 4">
            <a:extLst>
              <a:ext uri="{FF2B5EF4-FFF2-40B4-BE49-F238E27FC236}">
                <a16:creationId xmlns:a16="http://schemas.microsoft.com/office/drawing/2014/main" id="{855B16B9-9454-4E26-1762-A96806DEC5D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8165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71AA4-9F93-0A74-D20D-3E2B36DA07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E93395-F0EC-7BF5-7079-AE0B0FA82C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46749B-4E4A-FDEE-BC2E-38D5504F36B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5D61831-ACA6-3903-C76B-20F75322E64E}"/>
              </a:ext>
            </a:extLst>
          </p:cNvPr>
          <p:cNvSpPr>
            <a:spLocks noGrp="1"/>
          </p:cNvSpPr>
          <p:nvPr>
            <p:ph type="sldNum" sz="quarter" idx="10"/>
          </p:nvPr>
        </p:nvSpPr>
        <p:spPr/>
        <p:txBody>
          <a:bodyPr/>
          <a:lstStyle/>
          <a:p>
            <a:fld id="{6555B05A-E2D4-4FC3-9629-0B7C26FC3800}"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2A5C3EE8-8B53-05F7-406D-BB198EE26D4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13768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C2B5-A5CA-6DBC-0317-DAA34354CF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B3CE04-B96F-933E-F2A8-C131ECDEF4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E29862-F181-B414-81FE-8F8A8D02D72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4986708A-8639-508C-73A7-B8F810F3C3DF}"/>
              </a:ext>
            </a:extLst>
          </p:cNvPr>
          <p:cNvSpPr>
            <a:spLocks noGrp="1"/>
          </p:cNvSpPr>
          <p:nvPr>
            <p:ph type="sldNum" sz="quarter" idx="10"/>
          </p:nvPr>
        </p:nvSpPr>
        <p:spPr/>
        <p:txBody>
          <a:bodyPr/>
          <a:lstStyle/>
          <a:p>
            <a:fld id="{6555B05A-E2D4-4FC3-9629-0B7C26FC3800}"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1EC4484A-E02C-4345-9AF6-66DCE6EF22C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80605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24B0F-CC6F-0A72-A437-3461C3489F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B9F9E6-15B1-403F-71B9-C1A3053944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23AFB0-BCE8-12DD-4BD1-6110A8BD034A}"/>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9554596-6BD7-C927-FFF1-01D0E31BC471}"/>
              </a:ext>
            </a:extLst>
          </p:cNvPr>
          <p:cNvSpPr>
            <a:spLocks noGrp="1"/>
          </p:cNvSpPr>
          <p:nvPr>
            <p:ph type="sldNum" sz="quarter" idx="10"/>
          </p:nvPr>
        </p:nvSpPr>
        <p:spPr/>
        <p:txBody>
          <a:bodyPr/>
          <a:lstStyle/>
          <a:p>
            <a:fld id="{6555B05A-E2D4-4FC3-9629-0B7C26FC3800}" type="slidenum">
              <a:rPr kumimoji="1" lang="ja-JP" altLang="en-US" smtClean="0"/>
              <a:t>6</a:t>
            </a:fld>
            <a:endParaRPr kumimoji="1" lang="ja-JP" altLang="en-US"/>
          </a:p>
        </p:txBody>
      </p:sp>
      <p:sp>
        <p:nvSpPr>
          <p:cNvPr id="5" name="日付プレースホルダー 4">
            <a:extLst>
              <a:ext uri="{FF2B5EF4-FFF2-40B4-BE49-F238E27FC236}">
                <a16:creationId xmlns:a16="http://schemas.microsoft.com/office/drawing/2014/main" id="{5E68E1C0-C1EF-28D8-C4A1-7D748057A1A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1563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A2E0-D7C0-BB54-6EDF-97C694055A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FCD3B5-63E9-BAFA-40B2-072FDC609D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AE7170-6D8B-47C3-C8EA-376857D7D528}"/>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A79553C-2998-D9E4-B7D6-41195245F59D}"/>
              </a:ext>
            </a:extLst>
          </p:cNvPr>
          <p:cNvSpPr>
            <a:spLocks noGrp="1"/>
          </p:cNvSpPr>
          <p:nvPr>
            <p:ph type="sldNum" sz="quarter" idx="10"/>
          </p:nvPr>
        </p:nvSpPr>
        <p:spPr/>
        <p:txBody>
          <a:bodyPr/>
          <a:lstStyle/>
          <a:p>
            <a:fld id="{6555B05A-E2D4-4FC3-9629-0B7C26FC3800}"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id="{EC031553-5C06-3440-E7B3-97606354695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53538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A3E0-F066-CE47-F9A0-C922E1A705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984BCD-D8C5-A5A8-45B2-6767B783B1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C0C55D-E45B-E6A3-4FB2-67F91A997367}"/>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F0C7064-DB22-9573-8895-989E70FCC005}"/>
              </a:ext>
            </a:extLst>
          </p:cNvPr>
          <p:cNvSpPr>
            <a:spLocks noGrp="1"/>
          </p:cNvSpPr>
          <p:nvPr>
            <p:ph type="sldNum" sz="quarter" idx="10"/>
          </p:nvPr>
        </p:nvSpPr>
        <p:spPr/>
        <p:txBody>
          <a:bodyPr/>
          <a:lstStyle/>
          <a:p>
            <a:fld id="{6555B05A-E2D4-4FC3-9629-0B7C26FC3800}"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id="{E64EC914-BADB-71C0-519F-51F0350030B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79575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55B05A-E2D4-4FC3-9629-0B7C26FC3800}"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id="{751B0E38-51B0-4F67-813D-AC9A3E7CF10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84909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7DBCBB-5AD7-4227-AD49-30529D4410F0}"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302918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2E0934-D57D-4B72-AD39-F76AB4011FEC}"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23447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FFFF8F-2736-40FA-8952-149280AA352C}"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259041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560680-B01E-4A07-90FB-754F183A60C1}"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785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C2731D-DA07-426F-9F1C-E90C1B33711A}"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339848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3F0A2A9-CD8E-4858-9F85-36F5930FFFB5}"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140991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C271DFC-489D-4B31-A7B9-BD5F4F77DA94}"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222088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368B83-8E18-43B0-8573-834F9D5B8751}"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32559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30A922-8B70-48BA-B9D0-A2773E2FACFA}"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362360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523F19-68E0-420A-8577-FF6C478088F1}"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156449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0DD13A-6E9B-4392-B9E0-97E96416136B}"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104732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4E27F1-7865-4380-9997-6AC8405053F4}"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113547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5E33BE5-9E7D-4EDB-BAE1-645F25F1F51F}"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372532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331" y="3051013"/>
            <a:ext cx="3829520"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4629150" y="3051013"/>
            <a:ext cx="382905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8C4E4F-7694-494F-A458-6E3B46670C42}" type="datetime1">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83314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2548AB-B694-4631-AE1C-2FF77BC8D2B5}"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316472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6D90D48-D797-4127-9630-253CE285F516}" type="datetime1">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8897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8560ED-D91D-4825-86F4-EBCDD27F011E}"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250503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05A785-2711-4EDF-AAAD-7946F04F2FE8}"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119680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1ABB50B-4D52-46A4-AE85-0BBDDAB685B8}" type="datetime1">
              <a:rPr kumimoji="1" lang="ja-JP" altLang="en-US" smtClean="0"/>
              <a:t>2025/4/16</a:t>
            </a:fld>
            <a:endParaRPr kumimoji="1" lang="ja-JP"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F4ABA45-8F4D-4D56-B528-5A269A1BB418}" type="slidenum">
              <a:rPr kumimoji="1" lang="ja-JP" altLang="en-US" smtClean="0"/>
              <a:t>‹#›</a:t>
            </a:fld>
            <a:endParaRPr kumimoji="1" lang="ja-JP" altLang="en-US"/>
          </a:p>
        </p:txBody>
      </p:sp>
    </p:spTree>
    <p:extLst>
      <p:ext uri="{BB962C8B-B14F-4D97-AF65-F5344CB8AC3E}">
        <p14:creationId xmlns:p14="http://schemas.microsoft.com/office/powerpoint/2010/main" val="200811842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hf sldNum="0" hdr="0" ft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484927" y="2202134"/>
            <a:ext cx="8659073" cy="4227153"/>
          </a:xfrm>
        </p:spPr>
        <p:txBody>
          <a:bodyPr>
            <a:normAutofit fontScale="92500" lnSpcReduction="10000"/>
          </a:bodyPr>
          <a:lstStyle/>
          <a:p>
            <a:pPr marL="0" indent="0">
              <a:buNone/>
            </a:pPr>
            <a:r>
              <a:rPr kumimoji="1" lang="ja-JP" altLang="en-US" sz="3600" b="1" dirty="0">
                <a:latin typeface="+mn-ea"/>
              </a:rPr>
              <a:t>０　はじめに</a:t>
            </a:r>
            <a:endParaRPr kumimoji="1" lang="en-US" altLang="ja-JP" sz="3600" b="1" dirty="0">
              <a:latin typeface="+mn-ea"/>
            </a:endParaRPr>
          </a:p>
          <a:p>
            <a:pPr marL="0" indent="0">
              <a:buNone/>
            </a:pPr>
            <a:r>
              <a:rPr kumimoji="1" lang="ja-JP" altLang="en-US" sz="3600" b="1" dirty="0">
                <a:latin typeface="+mn-ea"/>
              </a:rPr>
              <a:t>　（令和６年度　学校評価を受けた主な変更点）</a:t>
            </a:r>
            <a:endParaRPr kumimoji="1" lang="en-US" altLang="ja-JP" sz="3600" b="1" dirty="0">
              <a:latin typeface="+mn-ea"/>
            </a:endParaRPr>
          </a:p>
          <a:p>
            <a:pPr marL="0" indent="0">
              <a:buNone/>
            </a:pPr>
            <a:r>
              <a:rPr lang="ja-JP" altLang="en-US" sz="3600" b="1" dirty="0">
                <a:latin typeface="+mn-ea"/>
              </a:rPr>
              <a:t>１</a:t>
            </a:r>
            <a:r>
              <a:rPr kumimoji="1" lang="ja-JP" altLang="en-US" sz="3600" b="1" dirty="0">
                <a:latin typeface="+mn-ea"/>
              </a:rPr>
              <a:t>　目指す学校像・児童像</a:t>
            </a:r>
            <a:endParaRPr kumimoji="1" lang="en-US" altLang="ja-JP" sz="3600" b="1" dirty="0">
              <a:latin typeface="+mn-ea"/>
            </a:endParaRPr>
          </a:p>
          <a:p>
            <a:pPr marL="0" indent="0">
              <a:buNone/>
            </a:pPr>
            <a:r>
              <a:rPr kumimoji="1" lang="ja-JP" altLang="en-US" sz="3600" b="1" dirty="0">
                <a:latin typeface="+mn-ea"/>
              </a:rPr>
              <a:t>２　学校経営の重点項目</a:t>
            </a:r>
            <a:endParaRPr kumimoji="1" lang="en-US" altLang="ja-JP" sz="3600" b="1" dirty="0">
              <a:latin typeface="+mn-ea"/>
            </a:endParaRPr>
          </a:p>
          <a:p>
            <a:pPr marL="0" indent="0">
              <a:buNone/>
            </a:pPr>
            <a:r>
              <a:rPr lang="ja-JP" altLang="en-US" sz="3600" b="1" dirty="0">
                <a:latin typeface="+mn-ea"/>
              </a:rPr>
              <a:t>３　学校行事など</a:t>
            </a:r>
            <a:endParaRPr lang="en-US" altLang="ja-JP" sz="3600" b="1" dirty="0">
              <a:latin typeface="+mn-ea"/>
            </a:endParaRPr>
          </a:p>
          <a:p>
            <a:pPr marL="0" indent="0">
              <a:buNone/>
            </a:pPr>
            <a:r>
              <a:rPr lang="ja-JP" altLang="en-US" sz="3600" b="1" dirty="0">
                <a:latin typeface="+mn-ea"/>
              </a:rPr>
              <a:t>４　おわりに</a:t>
            </a:r>
            <a:endParaRPr kumimoji="1" lang="ja-JP" altLang="en-US" sz="3600" b="1" dirty="0">
              <a:latin typeface="+mn-ea"/>
            </a:endParaRPr>
          </a:p>
        </p:txBody>
      </p:sp>
      <p:sp>
        <p:nvSpPr>
          <p:cNvPr id="6" name="テキスト ボックス 5"/>
          <p:cNvSpPr txBox="1"/>
          <p:nvPr/>
        </p:nvSpPr>
        <p:spPr>
          <a:xfrm>
            <a:off x="4355976" y="6005501"/>
            <a:ext cx="4626625" cy="523220"/>
          </a:xfrm>
          <a:prstGeom prst="rect">
            <a:avLst/>
          </a:prstGeom>
          <a:noFill/>
        </p:spPr>
        <p:txBody>
          <a:bodyPr wrap="square" rtlCol="0">
            <a:spAutoFit/>
          </a:bodyPr>
          <a:lstStyle/>
          <a:p>
            <a:r>
              <a:rPr kumimoji="1" lang="en-US" altLang="ja-JP" sz="2800" b="1" dirty="0">
                <a:solidFill>
                  <a:srgbClr val="0000FF"/>
                </a:solidFill>
                <a:latin typeface="+mj-ea"/>
                <a:ea typeface="+mj-ea"/>
              </a:rPr>
              <a:t>R</a:t>
            </a:r>
            <a:r>
              <a:rPr kumimoji="1" lang="ja-JP" altLang="en-US" sz="2800" b="1" dirty="0">
                <a:solidFill>
                  <a:srgbClr val="0000FF"/>
                </a:solidFill>
                <a:latin typeface="+mj-ea"/>
                <a:ea typeface="+mj-ea"/>
              </a:rPr>
              <a:t>７年　４月　校長</a:t>
            </a:r>
            <a:r>
              <a:rPr lang="ja-JP" altLang="en-US" sz="2800" b="1" dirty="0">
                <a:solidFill>
                  <a:srgbClr val="0000FF"/>
                </a:solidFill>
                <a:latin typeface="+mj-ea"/>
                <a:ea typeface="+mj-ea"/>
              </a:rPr>
              <a:t>　山本　真</a:t>
            </a:r>
            <a:endParaRPr kumimoji="1" lang="en-US" altLang="ja-JP" sz="2800" b="1" dirty="0">
              <a:solidFill>
                <a:srgbClr val="0000FF"/>
              </a:solidFill>
              <a:latin typeface="+mj-ea"/>
              <a:ea typeface="+mj-ea"/>
            </a:endParaRPr>
          </a:p>
        </p:txBody>
      </p:sp>
      <p:pic>
        <p:nvPicPr>
          <p:cNvPr id="1027" name="Picture 3" descr="R:\01静止画\画像\学校の様子\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152" y="3755117"/>
            <a:ext cx="2778320" cy="2083740"/>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3">
            <a:extLst>
              <a:ext uri="{FF2B5EF4-FFF2-40B4-BE49-F238E27FC236}">
                <a16:creationId xmlns:a16="http://schemas.microsoft.com/office/drawing/2014/main" id="{0C0BDDAD-8741-EB7E-CA34-9ED9AD6211CA}"/>
              </a:ext>
            </a:extLst>
          </p:cNvPr>
          <p:cNvSpPr txBox="1">
            <a:spLocks/>
          </p:cNvSpPr>
          <p:nvPr/>
        </p:nvSpPr>
        <p:spPr>
          <a:xfrm>
            <a:off x="1619672" y="428713"/>
            <a:ext cx="6660963" cy="1872208"/>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4400" b="1" dirty="0">
                <a:solidFill>
                  <a:srgbClr val="FF0000"/>
                </a:solidFill>
                <a:latin typeface="+mn-ea"/>
                <a:ea typeface="+mn-ea"/>
              </a:rPr>
              <a:t>令和７年度　中目黒小学校</a:t>
            </a:r>
            <a:endParaRPr lang="en-US" altLang="ja-JP" sz="4400" b="1" dirty="0">
              <a:solidFill>
                <a:srgbClr val="FF0000"/>
              </a:solidFill>
              <a:latin typeface="+mn-ea"/>
              <a:ea typeface="+mn-ea"/>
            </a:endParaRPr>
          </a:p>
          <a:p>
            <a:pPr algn="l"/>
            <a:br>
              <a:rPr lang="en-US" altLang="ja-JP" sz="4400" b="1" dirty="0">
                <a:solidFill>
                  <a:srgbClr val="FF0000"/>
                </a:solidFill>
                <a:latin typeface="+mn-ea"/>
                <a:ea typeface="+mn-ea"/>
              </a:rPr>
            </a:br>
            <a:r>
              <a:rPr lang="ja-JP" altLang="en-US" sz="4400" b="1" dirty="0">
                <a:solidFill>
                  <a:srgbClr val="FF0000"/>
                </a:solidFill>
                <a:latin typeface="+mn-ea"/>
                <a:ea typeface="+mn-ea"/>
              </a:rPr>
              <a:t>　   </a:t>
            </a:r>
            <a:r>
              <a:rPr lang="ja-JP" altLang="en-US" sz="6600" b="1" dirty="0">
                <a:solidFill>
                  <a:srgbClr val="FF0000"/>
                </a:solidFill>
                <a:latin typeface="+mn-ea"/>
                <a:ea typeface="+mn-ea"/>
              </a:rPr>
              <a:t>学校説明会</a:t>
            </a:r>
          </a:p>
        </p:txBody>
      </p:sp>
    </p:spTree>
    <p:extLst>
      <p:ext uri="{BB962C8B-B14F-4D97-AF65-F5344CB8AC3E}">
        <p14:creationId xmlns:p14="http://schemas.microsoft.com/office/powerpoint/2010/main" val="305226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188640"/>
            <a:ext cx="4211529" cy="687412"/>
          </a:xfrm>
        </p:spPr>
        <p:txBody>
          <a:bodyPr>
            <a:normAutofit/>
          </a:bodyPr>
          <a:lstStyle/>
          <a:p>
            <a:pPr algn="l"/>
            <a:r>
              <a:rPr kumimoji="1" lang="ja-JP" altLang="en-US" b="1" dirty="0"/>
              <a:t>１．目指す学校像</a:t>
            </a:r>
          </a:p>
        </p:txBody>
      </p:sp>
      <p:sp>
        <p:nvSpPr>
          <p:cNvPr id="5" name="コンテンツ プレースホルダー 4"/>
          <p:cNvSpPr>
            <a:spLocks noGrp="1"/>
          </p:cNvSpPr>
          <p:nvPr>
            <p:ph idx="1"/>
          </p:nvPr>
        </p:nvSpPr>
        <p:spPr>
          <a:xfrm>
            <a:off x="323528" y="1052736"/>
            <a:ext cx="8352928" cy="5472608"/>
          </a:xfrm>
          <a:solidFill>
            <a:srgbClr val="355071"/>
          </a:solidFill>
          <a:effectLst>
            <a:outerShdw blurRad="50800" dist="38100" dir="2700000" algn="tl" rotWithShape="0">
              <a:prstClr val="black">
                <a:alpha val="40000"/>
              </a:prstClr>
            </a:outerShdw>
          </a:effectLst>
        </p:spPr>
        <p:txBody>
          <a:bodyPr>
            <a:noAutofit/>
          </a:bodyPr>
          <a:lstStyle/>
          <a:p>
            <a:pPr marL="0" indent="0">
              <a:buNone/>
            </a:pPr>
            <a:r>
              <a:rPr kumimoji="1" lang="ja-JP" altLang="en-US" sz="4400" b="1" dirty="0">
                <a:solidFill>
                  <a:schemeClr val="bg1"/>
                </a:solidFill>
                <a:latin typeface="+mn-ea"/>
              </a:rPr>
              <a:t>◎誰一人取り残さない教育の実現</a:t>
            </a:r>
            <a:endParaRPr kumimoji="1" lang="en-US" altLang="ja-JP" sz="4400" b="1" dirty="0">
              <a:solidFill>
                <a:schemeClr val="bg1"/>
              </a:solidFill>
              <a:latin typeface="+mn-ea"/>
            </a:endParaRPr>
          </a:p>
          <a:p>
            <a:pPr marL="0" indent="0" algn="ctr">
              <a:buNone/>
            </a:pPr>
            <a:r>
              <a:rPr kumimoji="1" lang="ja-JP" altLang="en-US" sz="2800" b="1" dirty="0">
                <a:solidFill>
                  <a:schemeClr val="bg1"/>
                </a:solidFill>
                <a:latin typeface="+mn-ea"/>
              </a:rPr>
              <a:t>「令和の日本型学校教育の構築を目指して」</a:t>
            </a:r>
            <a:endParaRPr kumimoji="1" lang="en-US" altLang="ja-JP" sz="2800" b="1" dirty="0">
              <a:solidFill>
                <a:schemeClr val="bg1"/>
              </a:solidFill>
              <a:latin typeface="+mn-ea"/>
            </a:endParaRPr>
          </a:p>
          <a:p>
            <a:pPr marL="0" indent="0" algn="ctr">
              <a:buNone/>
            </a:pPr>
            <a:r>
              <a:rPr kumimoji="1" lang="ja-JP" altLang="en-US" sz="2800" b="1" dirty="0">
                <a:solidFill>
                  <a:schemeClr val="bg1"/>
                </a:solidFill>
                <a:latin typeface="+mn-ea"/>
              </a:rPr>
              <a:t>～令和３年１月２６日　中央教育審議会～</a:t>
            </a:r>
            <a:endParaRPr kumimoji="1" lang="en-US" altLang="ja-JP" sz="2800" b="1" dirty="0">
              <a:solidFill>
                <a:schemeClr val="bg1"/>
              </a:solidFill>
              <a:latin typeface="+mn-ea"/>
            </a:endParaRPr>
          </a:p>
          <a:p>
            <a:pPr marL="0" indent="0" algn="ctr">
              <a:buNone/>
            </a:pPr>
            <a:r>
              <a:rPr kumimoji="1" lang="ja-JP" altLang="en-US" sz="4800" b="1" dirty="0">
                <a:solidFill>
                  <a:srgbClr val="FFFF00"/>
                </a:solidFill>
                <a:latin typeface="+mn-ea"/>
              </a:rPr>
              <a:t>言葉だけでなく</a:t>
            </a:r>
            <a:endParaRPr kumimoji="1" lang="en-US" altLang="ja-JP" sz="4800" b="1" dirty="0">
              <a:solidFill>
                <a:srgbClr val="FFFF00"/>
              </a:solidFill>
              <a:latin typeface="+mn-ea"/>
            </a:endParaRPr>
          </a:p>
          <a:p>
            <a:pPr marL="0" indent="0" algn="ctr">
              <a:buNone/>
            </a:pPr>
            <a:r>
              <a:rPr kumimoji="1" lang="ja-JP" altLang="en-US" sz="4800" b="1" dirty="0">
                <a:solidFill>
                  <a:srgbClr val="FFFF00"/>
                </a:solidFill>
                <a:latin typeface="+mn-ea"/>
              </a:rPr>
              <a:t>全教職員で</a:t>
            </a:r>
            <a:endParaRPr kumimoji="1" lang="en-US" altLang="ja-JP" sz="4800" b="1" dirty="0">
              <a:solidFill>
                <a:srgbClr val="FFFF00"/>
              </a:solidFill>
              <a:latin typeface="+mn-ea"/>
            </a:endParaRPr>
          </a:p>
          <a:p>
            <a:pPr marL="0" indent="0" algn="ctr">
              <a:buNone/>
            </a:pPr>
            <a:r>
              <a:rPr kumimoji="1" lang="ja-JP" altLang="en-US" sz="4800" b="1" dirty="0">
                <a:solidFill>
                  <a:srgbClr val="FFFF00"/>
                </a:solidFill>
                <a:latin typeface="+mn-ea"/>
              </a:rPr>
              <a:t>具現化させていく</a:t>
            </a:r>
            <a:endParaRPr kumimoji="1" lang="en-US" altLang="ja-JP" sz="4800" b="1" dirty="0">
              <a:solidFill>
                <a:srgbClr val="FFFF00"/>
              </a:solidFill>
              <a:latin typeface="+mn-ea"/>
            </a:endParaRPr>
          </a:p>
          <a:p>
            <a:pPr marL="0" indent="0" algn="ctr">
              <a:buNone/>
            </a:pPr>
            <a:endParaRPr kumimoji="1" lang="ja-JP" altLang="en-US" sz="2800" b="1" dirty="0">
              <a:solidFill>
                <a:schemeClr val="bg1"/>
              </a:solidFill>
              <a:latin typeface="+mn-ea"/>
            </a:endParaRPr>
          </a:p>
        </p:txBody>
      </p:sp>
    </p:spTree>
    <p:extLst>
      <p:ext uri="{BB962C8B-B14F-4D97-AF65-F5344CB8AC3E}">
        <p14:creationId xmlns:p14="http://schemas.microsoft.com/office/powerpoint/2010/main" val="131385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311898"/>
            <a:ext cx="4045678" cy="652751"/>
          </a:xfrm>
        </p:spPr>
        <p:txBody>
          <a:bodyPr>
            <a:normAutofit/>
          </a:bodyPr>
          <a:lstStyle/>
          <a:p>
            <a:pPr algn="l"/>
            <a:r>
              <a:rPr kumimoji="1" lang="ja-JP" altLang="en-US" b="1" dirty="0"/>
              <a:t>１．目指す児童像</a:t>
            </a:r>
          </a:p>
        </p:txBody>
      </p:sp>
      <p:sp>
        <p:nvSpPr>
          <p:cNvPr id="10" name="コンテンツ プレースホルダー 4"/>
          <p:cNvSpPr txBox="1">
            <a:spLocks/>
          </p:cNvSpPr>
          <p:nvPr/>
        </p:nvSpPr>
        <p:spPr>
          <a:xfrm>
            <a:off x="526842" y="1124744"/>
            <a:ext cx="8090315" cy="5256584"/>
          </a:xfrm>
          <a:prstGeom prst="rect">
            <a:avLst/>
          </a:prstGeom>
          <a:solidFill>
            <a:srgbClr val="355071"/>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lnSpc>
                <a:spcPct val="150000"/>
              </a:lnSpc>
              <a:buNone/>
            </a:pPr>
            <a:r>
              <a:rPr lang="ja-JP" altLang="en-US" sz="6000" b="1" dirty="0">
                <a:solidFill>
                  <a:srgbClr val="FFFF00"/>
                </a:solidFill>
                <a:latin typeface="+mn-ea"/>
              </a:rPr>
              <a:t>＝教育目標＝</a:t>
            </a:r>
            <a:endParaRPr lang="en-US" altLang="ja-JP" sz="6000" b="1" dirty="0">
              <a:solidFill>
                <a:srgbClr val="FFFF00"/>
              </a:solidFill>
              <a:latin typeface="+mn-ea"/>
            </a:endParaRPr>
          </a:p>
          <a:p>
            <a:pPr marL="58320" indent="0">
              <a:lnSpc>
                <a:spcPts val="6000"/>
              </a:lnSpc>
              <a:buNone/>
            </a:pPr>
            <a:r>
              <a:rPr lang="ja-JP" altLang="en-US" sz="6000" b="1" dirty="0">
                <a:solidFill>
                  <a:schemeClr val="bg1"/>
                </a:solidFill>
                <a:latin typeface="+mn-ea"/>
              </a:rPr>
              <a:t>○　明るい子　</a:t>
            </a:r>
            <a:endParaRPr lang="en-US" altLang="ja-JP" sz="6000" b="1" dirty="0">
              <a:solidFill>
                <a:schemeClr val="bg1"/>
              </a:solidFill>
              <a:latin typeface="+mn-ea"/>
            </a:endParaRPr>
          </a:p>
          <a:p>
            <a:pPr marL="58320" indent="0">
              <a:lnSpc>
                <a:spcPts val="6000"/>
              </a:lnSpc>
              <a:buNone/>
            </a:pPr>
            <a:r>
              <a:rPr lang="ja-JP" altLang="en-US" sz="6000" b="1" dirty="0">
                <a:solidFill>
                  <a:schemeClr val="bg1"/>
                </a:solidFill>
                <a:latin typeface="+mn-ea"/>
              </a:rPr>
              <a:t>○　考える子</a:t>
            </a:r>
            <a:endParaRPr lang="en-US" altLang="ja-JP" sz="6000" b="1" dirty="0">
              <a:solidFill>
                <a:schemeClr val="bg1"/>
              </a:solidFill>
              <a:latin typeface="+mn-ea"/>
            </a:endParaRPr>
          </a:p>
          <a:p>
            <a:pPr marL="58320" indent="0">
              <a:lnSpc>
                <a:spcPts val="6000"/>
              </a:lnSpc>
              <a:buNone/>
            </a:pPr>
            <a:r>
              <a:rPr lang="ja-JP" altLang="en-US" sz="6000" b="1" dirty="0">
                <a:solidFill>
                  <a:schemeClr val="bg1"/>
                </a:solidFill>
                <a:latin typeface="+mn-ea"/>
              </a:rPr>
              <a:t>◎　たくましい子　　　</a:t>
            </a:r>
            <a:endParaRPr lang="en-US" altLang="ja-JP" sz="6000" b="1" dirty="0">
              <a:solidFill>
                <a:schemeClr val="bg1"/>
              </a:solidFill>
              <a:latin typeface="+mn-ea"/>
            </a:endParaRPr>
          </a:p>
          <a:p>
            <a:pPr marL="58320" indent="0">
              <a:lnSpc>
                <a:spcPts val="6000"/>
              </a:lnSpc>
              <a:buNone/>
            </a:pPr>
            <a:r>
              <a:rPr lang="ja-JP" altLang="en-US" sz="6000" b="1" dirty="0">
                <a:solidFill>
                  <a:schemeClr val="bg1"/>
                </a:solidFill>
                <a:latin typeface="+mn-ea"/>
              </a:rPr>
              <a:t>◎　思いやりのある子</a:t>
            </a:r>
          </a:p>
        </p:txBody>
      </p:sp>
    </p:spTree>
    <p:extLst>
      <p:ext uri="{BB962C8B-B14F-4D97-AF65-F5344CB8AC3E}">
        <p14:creationId xmlns:p14="http://schemas.microsoft.com/office/powerpoint/2010/main" val="309233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41295" y="170346"/>
            <a:ext cx="6589199" cy="652751"/>
          </a:xfrm>
        </p:spPr>
        <p:txBody>
          <a:bodyPr>
            <a:normAutofit/>
          </a:bodyPr>
          <a:lstStyle/>
          <a:p>
            <a:pPr algn="l"/>
            <a:r>
              <a:rPr kumimoji="1" lang="ja-JP" altLang="en-US" b="1" dirty="0"/>
              <a:t>１．目指す児童像</a:t>
            </a:r>
          </a:p>
        </p:txBody>
      </p:sp>
      <p:sp>
        <p:nvSpPr>
          <p:cNvPr id="5" name="コンテンツ プレースホルダー 4"/>
          <p:cNvSpPr>
            <a:spLocks noGrp="1"/>
          </p:cNvSpPr>
          <p:nvPr>
            <p:ph idx="1"/>
          </p:nvPr>
        </p:nvSpPr>
        <p:spPr>
          <a:xfrm>
            <a:off x="683567" y="3400574"/>
            <a:ext cx="5904656" cy="3124770"/>
          </a:xfrm>
          <a:solidFill>
            <a:schemeClr val="accent3">
              <a:lumMod val="50000"/>
            </a:schemeClr>
          </a:solidFill>
          <a:effectLst>
            <a:outerShdw blurRad="50800" dist="38100" dir="2700000" algn="tl" rotWithShape="0">
              <a:prstClr val="black">
                <a:alpha val="40000"/>
              </a:prstClr>
            </a:outerShdw>
          </a:effectLst>
        </p:spPr>
        <p:txBody>
          <a:bodyPr>
            <a:noAutofit/>
          </a:bodyPr>
          <a:lstStyle/>
          <a:p>
            <a:pPr marL="0" indent="0">
              <a:lnSpc>
                <a:spcPts val="6000"/>
              </a:lnSpc>
              <a:buNone/>
            </a:pPr>
            <a:r>
              <a:rPr lang="ja-JP" altLang="en-US" sz="3600" b="1" dirty="0">
                <a:solidFill>
                  <a:srgbClr val="FFFF00"/>
                </a:solidFill>
                <a:latin typeface="+mn-ea"/>
              </a:rPr>
              <a:t>社会の一員として、規律を守り、多様性を尊重しつつ、周りの人と調和し、意欲的に交流しようとする態度を育てる。</a:t>
            </a:r>
            <a:endParaRPr kumimoji="1" lang="ja-JP" altLang="en-US" sz="3600" b="1" dirty="0">
              <a:solidFill>
                <a:srgbClr val="FFFF00"/>
              </a:solidFill>
              <a:latin typeface="+mn-ea"/>
            </a:endParaRPr>
          </a:p>
        </p:txBody>
      </p:sp>
      <p:sp>
        <p:nvSpPr>
          <p:cNvPr id="10" name="コンテンツ プレースホルダー 4"/>
          <p:cNvSpPr txBox="1">
            <a:spLocks/>
          </p:cNvSpPr>
          <p:nvPr/>
        </p:nvSpPr>
        <p:spPr>
          <a:xfrm>
            <a:off x="683567" y="779824"/>
            <a:ext cx="8090315" cy="2054545"/>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lnSpc>
                <a:spcPts val="4000"/>
              </a:lnSpc>
              <a:buNone/>
            </a:pPr>
            <a:r>
              <a:rPr lang="ja-JP" altLang="en-US" sz="3200" b="1" dirty="0">
                <a:solidFill>
                  <a:srgbClr val="FFFF00"/>
                </a:solidFill>
                <a:latin typeface="+mn-ea"/>
              </a:rPr>
              <a:t>＝教育目標＝</a:t>
            </a:r>
            <a:endParaRPr lang="en-US" altLang="ja-JP" sz="3200" b="1" dirty="0">
              <a:solidFill>
                <a:srgbClr val="FFFF00"/>
              </a:solidFill>
              <a:latin typeface="+mn-ea"/>
            </a:endParaRPr>
          </a:p>
          <a:p>
            <a:pPr marL="58320" indent="0">
              <a:lnSpc>
                <a:spcPts val="4000"/>
              </a:lnSpc>
              <a:buNone/>
            </a:pPr>
            <a:r>
              <a:rPr lang="ja-JP" altLang="en-US" sz="3200" b="1" dirty="0">
                <a:solidFill>
                  <a:srgbClr val="FFFF00"/>
                </a:solidFill>
                <a:latin typeface="+mn-ea"/>
              </a:rPr>
              <a:t>○　明るい子</a:t>
            </a:r>
            <a:r>
              <a:rPr lang="ja-JP" altLang="en-US" sz="3200" b="1" dirty="0">
                <a:solidFill>
                  <a:srgbClr val="FF0000"/>
                </a:solidFill>
                <a:latin typeface="+mn-ea"/>
              </a:rPr>
              <a:t>　　　</a:t>
            </a:r>
            <a:r>
              <a:rPr lang="ja-JP" altLang="en-US" sz="3200" b="1" dirty="0">
                <a:solidFill>
                  <a:schemeClr val="bg1"/>
                </a:solidFill>
                <a:latin typeface="+mn-ea"/>
              </a:rPr>
              <a:t>　　○　考える子</a:t>
            </a:r>
            <a:endParaRPr lang="en-US" altLang="ja-JP" sz="3200" b="1" dirty="0">
              <a:solidFill>
                <a:schemeClr val="bg1"/>
              </a:solidFill>
              <a:latin typeface="+mn-ea"/>
            </a:endParaRPr>
          </a:p>
          <a:p>
            <a:pPr marL="58320" indent="0">
              <a:lnSpc>
                <a:spcPts val="4000"/>
              </a:lnSpc>
              <a:buNone/>
            </a:pPr>
            <a:r>
              <a:rPr lang="ja-JP" altLang="en-US" sz="3200" b="1" dirty="0">
                <a:solidFill>
                  <a:schemeClr val="bg1"/>
                </a:solidFill>
                <a:latin typeface="+mn-ea"/>
              </a:rPr>
              <a:t>◎　たくましい子　　　◎　思いやりのある子</a:t>
            </a:r>
          </a:p>
        </p:txBody>
      </p:sp>
      <p:sp>
        <p:nvSpPr>
          <p:cNvPr id="3" name="下矢印 2"/>
          <p:cNvSpPr/>
          <p:nvPr/>
        </p:nvSpPr>
        <p:spPr>
          <a:xfrm>
            <a:off x="3203847" y="2836763"/>
            <a:ext cx="864096" cy="6071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04247" y="3400574"/>
            <a:ext cx="1969635" cy="3139321"/>
          </a:xfrm>
          <a:prstGeom prst="rect">
            <a:avLst/>
          </a:prstGeom>
          <a:solidFill>
            <a:schemeClr val="accent5"/>
          </a:solidFill>
        </p:spPr>
        <p:txBody>
          <a:bodyPr wrap="square" rtlCol="0">
            <a:spAutoFit/>
          </a:bodyPr>
          <a:lstStyle/>
          <a:p>
            <a:pPr>
              <a:lnSpc>
                <a:spcPct val="150000"/>
              </a:lnSpc>
            </a:pPr>
            <a:r>
              <a:rPr kumimoji="1" lang="ja-JP" altLang="en-US" sz="4400" b="1" dirty="0">
                <a:latin typeface="+mn-ea"/>
              </a:rPr>
              <a:t>各学年の目標を設定</a:t>
            </a:r>
          </a:p>
        </p:txBody>
      </p:sp>
      <p:sp>
        <p:nvSpPr>
          <p:cNvPr id="11" name="下矢印 10"/>
          <p:cNvSpPr/>
          <p:nvPr/>
        </p:nvSpPr>
        <p:spPr>
          <a:xfrm rot="16200000">
            <a:off x="6228183" y="5733256"/>
            <a:ext cx="86409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448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3870" y="96168"/>
            <a:ext cx="6589199" cy="652751"/>
          </a:xfrm>
        </p:spPr>
        <p:txBody>
          <a:bodyPr>
            <a:normAutofit/>
          </a:bodyPr>
          <a:lstStyle/>
          <a:p>
            <a:pPr algn="l"/>
            <a:r>
              <a:rPr kumimoji="1" lang="ja-JP" altLang="en-US" b="1" dirty="0"/>
              <a:t>１．目指す児童像</a:t>
            </a:r>
          </a:p>
        </p:txBody>
      </p:sp>
      <p:sp>
        <p:nvSpPr>
          <p:cNvPr id="5" name="コンテンツ プレースホルダー 4"/>
          <p:cNvSpPr>
            <a:spLocks noGrp="1"/>
          </p:cNvSpPr>
          <p:nvPr>
            <p:ph idx="1"/>
          </p:nvPr>
        </p:nvSpPr>
        <p:spPr>
          <a:xfrm>
            <a:off x="683567" y="3400574"/>
            <a:ext cx="5904656" cy="3124770"/>
          </a:xfrm>
          <a:solidFill>
            <a:schemeClr val="accent3">
              <a:lumMod val="50000"/>
            </a:schemeClr>
          </a:solidFill>
          <a:effectLst>
            <a:outerShdw blurRad="50800" dist="38100" dir="2700000" algn="tl" rotWithShape="0">
              <a:prstClr val="black">
                <a:alpha val="40000"/>
              </a:prstClr>
            </a:outerShdw>
          </a:effectLst>
        </p:spPr>
        <p:txBody>
          <a:bodyPr>
            <a:noAutofit/>
          </a:bodyPr>
          <a:lstStyle/>
          <a:p>
            <a:pPr marL="0" indent="0">
              <a:lnSpc>
                <a:spcPts val="6000"/>
              </a:lnSpc>
              <a:buNone/>
            </a:pPr>
            <a:r>
              <a:rPr lang="ja-JP" altLang="en-US" sz="2400" b="1" dirty="0">
                <a:solidFill>
                  <a:srgbClr val="FFFF00"/>
                </a:solidFill>
                <a:latin typeface="+mn-ea"/>
              </a:rPr>
              <a:t>基礎的・基本的な知識及び技能を確実に習得させるとともに、それらを活用して、自ら学び考え、課題を解決していく思考力・判断力・表現力を育てる。</a:t>
            </a:r>
            <a:endParaRPr kumimoji="1" lang="ja-JP" altLang="en-US" sz="2400" b="1" dirty="0">
              <a:solidFill>
                <a:srgbClr val="FFFF00"/>
              </a:solidFill>
              <a:latin typeface="+mn-ea"/>
            </a:endParaRPr>
          </a:p>
        </p:txBody>
      </p:sp>
      <p:sp>
        <p:nvSpPr>
          <p:cNvPr id="10" name="コンテンツ プレースホルダー 4"/>
          <p:cNvSpPr txBox="1">
            <a:spLocks/>
          </p:cNvSpPr>
          <p:nvPr/>
        </p:nvSpPr>
        <p:spPr>
          <a:xfrm>
            <a:off x="683567" y="779824"/>
            <a:ext cx="8090315" cy="2054545"/>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lnSpc>
                <a:spcPts val="4000"/>
              </a:lnSpc>
              <a:buNone/>
            </a:pPr>
            <a:r>
              <a:rPr lang="ja-JP" altLang="en-US" sz="3200" b="1" dirty="0">
                <a:solidFill>
                  <a:srgbClr val="FFFF00"/>
                </a:solidFill>
                <a:latin typeface="+mn-ea"/>
              </a:rPr>
              <a:t>＝教育目標＝</a:t>
            </a:r>
            <a:endParaRPr lang="en-US" altLang="ja-JP" sz="3200" b="1" dirty="0">
              <a:solidFill>
                <a:srgbClr val="FFFF00"/>
              </a:solidFill>
              <a:latin typeface="+mn-ea"/>
            </a:endParaRPr>
          </a:p>
          <a:p>
            <a:pPr marL="58320" indent="0">
              <a:lnSpc>
                <a:spcPts val="4000"/>
              </a:lnSpc>
              <a:buNone/>
            </a:pPr>
            <a:r>
              <a:rPr lang="ja-JP" altLang="en-US" sz="3200" b="1" dirty="0">
                <a:solidFill>
                  <a:schemeClr val="bg1"/>
                </a:solidFill>
                <a:latin typeface="+mn-ea"/>
              </a:rPr>
              <a:t>○　明るい子</a:t>
            </a:r>
            <a:r>
              <a:rPr lang="ja-JP" altLang="en-US" sz="3200" b="1" dirty="0">
                <a:solidFill>
                  <a:srgbClr val="FF0000"/>
                </a:solidFill>
                <a:latin typeface="+mn-ea"/>
              </a:rPr>
              <a:t>　　　</a:t>
            </a:r>
            <a:r>
              <a:rPr lang="ja-JP" altLang="en-US" sz="3200" b="1" dirty="0">
                <a:solidFill>
                  <a:schemeClr val="bg1"/>
                </a:solidFill>
                <a:latin typeface="+mn-ea"/>
              </a:rPr>
              <a:t>　　</a:t>
            </a:r>
            <a:r>
              <a:rPr lang="ja-JP" altLang="en-US" sz="3200" b="1" dirty="0">
                <a:solidFill>
                  <a:srgbClr val="FFFF00"/>
                </a:solidFill>
                <a:latin typeface="+mn-ea"/>
              </a:rPr>
              <a:t>○　考える子</a:t>
            </a:r>
            <a:endParaRPr lang="en-US" altLang="ja-JP" sz="3200" b="1" dirty="0">
              <a:solidFill>
                <a:srgbClr val="FFFF00"/>
              </a:solidFill>
              <a:latin typeface="+mn-ea"/>
            </a:endParaRPr>
          </a:p>
          <a:p>
            <a:pPr marL="58320" indent="0">
              <a:lnSpc>
                <a:spcPts val="4000"/>
              </a:lnSpc>
              <a:buNone/>
            </a:pPr>
            <a:r>
              <a:rPr lang="ja-JP" altLang="en-US" sz="3200" b="1" dirty="0">
                <a:solidFill>
                  <a:schemeClr val="bg1"/>
                </a:solidFill>
                <a:latin typeface="+mn-ea"/>
              </a:rPr>
              <a:t>◎　たくましい子　　　◎　思いやりのある子</a:t>
            </a:r>
          </a:p>
        </p:txBody>
      </p:sp>
      <p:sp>
        <p:nvSpPr>
          <p:cNvPr id="3" name="下矢印 2"/>
          <p:cNvSpPr/>
          <p:nvPr/>
        </p:nvSpPr>
        <p:spPr>
          <a:xfrm>
            <a:off x="3203847" y="2836763"/>
            <a:ext cx="864096" cy="6071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04247" y="3400574"/>
            <a:ext cx="1969635" cy="3139321"/>
          </a:xfrm>
          <a:prstGeom prst="rect">
            <a:avLst/>
          </a:prstGeom>
          <a:solidFill>
            <a:schemeClr val="accent5"/>
          </a:solidFill>
        </p:spPr>
        <p:txBody>
          <a:bodyPr wrap="square" rtlCol="0">
            <a:spAutoFit/>
          </a:bodyPr>
          <a:lstStyle/>
          <a:p>
            <a:pPr>
              <a:lnSpc>
                <a:spcPct val="150000"/>
              </a:lnSpc>
            </a:pPr>
            <a:r>
              <a:rPr kumimoji="1" lang="ja-JP" altLang="en-US" sz="4400" b="1" dirty="0">
                <a:latin typeface="+mn-ea"/>
              </a:rPr>
              <a:t>各学年の目標を設定</a:t>
            </a:r>
          </a:p>
        </p:txBody>
      </p:sp>
      <p:sp>
        <p:nvSpPr>
          <p:cNvPr id="11" name="下矢印 10"/>
          <p:cNvSpPr/>
          <p:nvPr/>
        </p:nvSpPr>
        <p:spPr>
          <a:xfrm rot="16200000">
            <a:off x="6228183" y="5733256"/>
            <a:ext cx="86409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72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47886" y="96168"/>
            <a:ext cx="6589199" cy="652751"/>
          </a:xfrm>
        </p:spPr>
        <p:txBody>
          <a:bodyPr>
            <a:normAutofit/>
          </a:bodyPr>
          <a:lstStyle/>
          <a:p>
            <a:pPr algn="l"/>
            <a:r>
              <a:rPr kumimoji="1" lang="ja-JP" altLang="en-US" b="1" dirty="0">
                <a:latin typeface="+mn-ea"/>
                <a:ea typeface="+mn-ea"/>
              </a:rPr>
              <a:t>１．目指す児童像</a:t>
            </a:r>
          </a:p>
        </p:txBody>
      </p:sp>
      <p:sp>
        <p:nvSpPr>
          <p:cNvPr id="5" name="コンテンツ プレースホルダー 4"/>
          <p:cNvSpPr>
            <a:spLocks noGrp="1"/>
          </p:cNvSpPr>
          <p:nvPr>
            <p:ph idx="1"/>
          </p:nvPr>
        </p:nvSpPr>
        <p:spPr>
          <a:xfrm>
            <a:off x="683567" y="3400574"/>
            <a:ext cx="5904656" cy="3124770"/>
          </a:xfrm>
          <a:solidFill>
            <a:schemeClr val="accent3">
              <a:lumMod val="50000"/>
            </a:schemeClr>
          </a:solidFill>
          <a:effectLst>
            <a:outerShdw blurRad="50800" dist="38100" dir="2700000" algn="tl" rotWithShape="0">
              <a:prstClr val="black">
                <a:alpha val="40000"/>
              </a:prstClr>
            </a:outerShdw>
          </a:effectLst>
        </p:spPr>
        <p:txBody>
          <a:bodyPr>
            <a:noAutofit/>
          </a:bodyPr>
          <a:lstStyle/>
          <a:p>
            <a:pPr marL="0" indent="0">
              <a:lnSpc>
                <a:spcPts val="6000"/>
              </a:lnSpc>
              <a:buNone/>
            </a:pPr>
            <a:r>
              <a:rPr lang="ja-JP" altLang="en-US" sz="4000" b="1" dirty="0">
                <a:solidFill>
                  <a:srgbClr val="FFFF00"/>
                </a:solidFill>
                <a:latin typeface="+mn-ea"/>
              </a:rPr>
              <a:t>目標に向かって、心身ともに健康であきらめずに根気強く取り組む態度や心情を育てる。</a:t>
            </a:r>
            <a:endParaRPr kumimoji="1" lang="ja-JP" altLang="en-US" sz="4000" b="1" dirty="0">
              <a:solidFill>
                <a:srgbClr val="FFFF00"/>
              </a:solidFill>
              <a:latin typeface="+mn-ea"/>
            </a:endParaRPr>
          </a:p>
        </p:txBody>
      </p:sp>
      <p:sp>
        <p:nvSpPr>
          <p:cNvPr id="10" name="コンテンツ プレースホルダー 4"/>
          <p:cNvSpPr txBox="1">
            <a:spLocks/>
          </p:cNvSpPr>
          <p:nvPr/>
        </p:nvSpPr>
        <p:spPr>
          <a:xfrm>
            <a:off x="683567" y="779824"/>
            <a:ext cx="8090315" cy="2054545"/>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lnSpc>
                <a:spcPts val="4000"/>
              </a:lnSpc>
              <a:buNone/>
            </a:pPr>
            <a:r>
              <a:rPr lang="ja-JP" altLang="en-US" sz="3200" b="1" dirty="0">
                <a:solidFill>
                  <a:srgbClr val="FFFF00"/>
                </a:solidFill>
                <a:latin typeface="+mn-ea"/>
              </a:rPr>
              <a:t>＝教育目標＝</a:t>
            </a:r>
            <a:endParaRPr lang="en-US" altLang="ja-JP" sz="3200" b="1" dirty="0">
              <a:solidFill>
                <a:srgbClr val="FFFF00"/>
              </a:solidFill>
              <a:latin typeface="+mn-ea"/>
            </a:endParaRPr>
          </a:p>
          <a:p>
            <a:pPr marL="58320" indent="0">
              <a:lnSpc>
                <a:spcPts val="4000"/>
              </a:lnSpc>
              <a:buNone/>
            </a:pPr>
            <a:r>
              <a:rPr lang="ja-JP" altLang="en-US" sz="3200" b="1" dirty="0">
                <a:solidFill>
                  <a:schemeClr val="bg1"/>
                </a:solidFill>
                <a:latin typeface="+mn-ea"/>
              </a:rPr>
              <a:t>○　明るい子</a:t>
            </a:r>
            <a:r>
              <a:rPr lang="ja-JP" altLang="en-US" sz="3200" b="1" dirty="0">
                <a:solidFill>
                  <a:srgbClr val="FF0000"/>
                </a:solidFill>
                <a:latin typeface="+mn-ea"/>
              </a:rPr>
              <a:t>　　　</a:t>
            </a:r>
            <a:r>
              <a:rPr lang="ja-JP" altLang="en-US" sz="3200" b="1" dirty="0">
                <a:solidFill>
                  <a:schemeClr val="bg1"/>
                </a:solidFill>
                <a:latin typeface="+mn-ea"/>
              </a:rPr>
              <a:t>　　○　考える子</a:t>
            </a:r>
            <a:endParaRPr lang="en-US" altLang="ja-JP" sz="3200" b="1" dirty="0">
              <a:solidFill>
                <a:schemeClr val="bg1"/>
              </a:solidFill>
              <a:latin typeface="+mn-ea"/>
            </a:endParaRPr>
          </a:p>
          <a:p>
            <a:pPr marL="58320" indent="0">
              <a:lnSpc>
                <a:spcPts val="4000"/>
              </a:lnSpc>
              <a:buNone/>
            </a:pPr>
            <a:r>
              <a:rPr lang="ja-JP" altLang="en-US" sz="3200" b="1" dirty="0">
                <a:solidFill>
                  <a:srgbClr val="FFFF00"/>
                </a:solidFill>
                <a:latin typeface="+mn-ea"/>
              </a:rPr>
              <a:t>◎　たくましい子</a:t>
            </a:r>
            <a:r>
              <a:rPr lang="ja-JP" altLang="en-US" sz="3200" b="1" dirty="0">
                <a:solidFill>
                  <a:schemeClr val="bg1"/>
                </a:solidFill>
                <a:latin typeface="+mn-ea"/>
              </a:rPr>
              <a:t>　　　◎　思いやりのある子</a:t>
            </a:r>
          </a:p>
        </p:txBody>
      </p:sp>
      <p:sp>
        <p:nvSpPr>
          <p:cNvPr id="3" name="下矢印 2"/>
          <p:cNvSpPr/>
          <p:nvPr/>
        </p:nvSpPr>
        <p:spPr>
          <a:xfrm>
            <a:off x="3203847" y="2836763"/>
            <a:ext cx="864096" cy="6071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04247" y="3400574"/>
            <a:ext cx="1969635" cy="3139321"/>
          </a:xfrm>
          <a:prstGeom prst="rect">
            <a:avLst/>
          </a:prstGeom>
          <a:solidFill>
            <a:schemeClr val="accent5"/>
          </a:solidFill>
        </p:spPr>
        <p:txBody>
          <a:bodyPr wrap="square" rtlCol="0">
            <a:spAutoFit/>
          </a:bodyPr>
          <a:lstStyle/>
          <a:p>
            <a:pPr>
              <a:lnSpc>
                <a:spcPct val="150000"/>
              </a:lnSpc>
            </a:pPr>
            <a:r>
              <a:rPr kumimoji="1" lang="ja-JP" altLang="en-US" sz="4400" b="1" dirty="0">
                <a:latin typeface="+mn-ea"/>
              </a:rPr>
              <a:t>各学年の目標を設定</a:t>
            </a:r>
          </a:p>
        </p:txBody>
      </p:sp>
      <p:sp>
        <p:nvSpPr>
          <p:cNvPr id="11" name="下矢印 10"/>
          <p:cNvSpPr/>
          <p:nvPr/>
        </p:nvSpPr>
        <p:spPr>
          <a:xfrm rot="16200000">
            <a:off x="6228183" y="5733256"/>
            <a:ext cx="86409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329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15048" y="124679"/>
            <a:ext cx="6589199" cy="652751"/>
          </a:xfrm>
        </p:spPr>
        <p:txBody>
          <a:bodyPr>
            <a:normAutofit/>
          </a:bodyPr>
          <a:lstStyle/>
          <a:p>
            <a:pPr algn="l"/>
            <a:r>
              <a:rPr kumimoji="1" lang="ja-JP" altLang="en-US" b="1" dirty="0"/>
              <a:t>１．目指す児童像</a:t>
            </a:r>
          </a:p>
        </p:txBody>
      </p:sp>
      <p:sp>
        <p:nvSpPr>
          <p:cNvPr id="5" name="コンテンツ プレースホルダー 4"/>
          <p:cNvSpPr>
            <a:spLocks noGrp="1"/>
          </p:cNvSpPr>
          <p:nvPr>
            <p:ph idx="1"/>
          </p:nvPr>
        </p:nvSpPr>
        <p:spPr>
          <a:xfrm>
            <a:off x="683567" y="3400574"/>
            <a:ext cx="5904656" cy="3124770"/>
          </a:xfrm>
          <a:solidFill>
            <a:schemeClr val="accent3">
              <a:lumMod val="50000"/>
            </a:schemeClr>
          </a:solidFill>
          <a:effectLst>
            <a:outerShdw blurRad="50800" dist="38100" dir="2700000" algn="tl" rotWithShape="0">
              <a:prstClr val="black">
                <a:alpha val="40000"/>
              </a:prstClr>
            </a:outerShdw>
          </a:effectLst>
        </p:spPr>
        <p:txBody>
          <a:bodyPr>
            <a:noAutofit/>
          </a:bodyPr>
          <a:lstStyle/>
          <a:p>
            <a:pPr marL="0" indent="0">
              <a:lnSpc>
                <a:spcPts val="6000"/>
              </a:lnSpc>
              <a:buNone/>
            </a:pPr>
            <a:r>
              <a:rPr lang="ja-JP" altLang="en-US" sz="3200" b="1" dirty="0">
                <a:solidFill>
                  <a:srgbClr val="FFFF00"/>
                </a:solidFill>
                <a:latin typeface="+mn-ea"/>
              </a:rPr>
              <a:t>人権尊重の精神を基盤とし、他者の生命及び人格を尊重する豊かな心情を育成するとともに、規範意識を高める。</a:t>
            </a:r>
            <a:endParaRPr kumimoji="1" lang="ja-JP" altLang="en-US" sz="3200" b="1" dirty="0">
              <a:solidFill>
                <a:srgbClr val="FFFF00"/>
              </a:solidFill>
              <a:latin typeface="+mn-ea"/>
            </a:endParaRPr>
          </a:p>
        </p:txBody>
      </p:sp>
      <p:sp>
        <p:nvSpPr>
          <p:cNvPr id="10" name="コンテンツ プレースホルダー 4"/>
          <p:cNvSpPr txBox="1">
            <a:spLocks/>
          </p:cNvSpPr>
          <p:nvPr/>
        </p:nvSpPr>
        <p:spPr>
          <a:xfrm>
            <a:off x="683567" y="779824"/>
            <a:ext cx="8090315" cy="2054545"/>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lnSpc>
                <a:spcPts val="4000"/>
              </a:lnSpc>
              <a:buNone/>
            </a:pPr>
            <a:r>
              <a:rPr lang="ja-JP" altLang="en-US" sz="3200" b="1" dirty="0">
                <a:solidFill>
                  <a:srgbClr val="FFFF00"/>
                </a:solidFill>
                <a:latin typeface="+mn-ea"/>
              </a:rPr>
              <a:t>＝教育目標＝</a:t>
            </a:r>
            <a:endParaRPr lang="en-US" altLang="ja-JP" sz="3200" b="1" dirty="0">
              <a:solidFill>
                <a:srgbClr val="FFFF00"/>
              </a:solidFill>
              <a:latin typeface="+mn-ea"/>
            </a:endParaRPr>
          </a:p>
          <a:p>
            <a:pPr marL="58320" indent="0">
              <a:lnSpc>
                <a:spcPts val="4000"/>
              </a:lnSpc>
              <a:buNone/>
            </a:pPr>
            <a:r>
              <a:rPr lang="ja-JP" altLang="en-US" sz="3200" b="1" dirty="0">
                <a:solidFill>
                  <a:schemeClr val="bg1"/>
                </a:solidFill>
                <a:latin typeface="+mn-ea"/>
              </a:rPr>
              <a:t>○　明るい子</a:t>
            </a:r>
            <a:r>
              <a:rPr lang="ja-JP" altLang="en-US" sz="3200" b="1" dirty="0">
                <a:solidFill>
                  <a:srgbClr val="FF0000"/>
                </a:solidFill>
                <a:latin typeface="+mn-ea"/>
              </a:rPr>
              <a:t>　　　</a:t>
            </a:r>
            <a:r>
              <a:rPr lang="ja-JP" altLang="en-US" sz="3200" b="1" dirty="0">
                <a:solidFill>
                  <a:schemeClr val="bg1"/>
                </a:solidFill>
                <a:latin typeface="+mn-ea"/>
              </a:rPr>
              <a:t>　　○　考える子</a:t>
            </a:r>
            <a:endParaRPr lang="en-US" altLang="ja-JP" sz="3200" b="1" dirty="0">
              <a:solidFill>
                <a:schemeClr val="bg1"/>
              </a:solidFill>
              <a:latin typeface="+mn-ea"/>
            </a:endParaRPr>
          </a:p>
          <a:p>
            <a:pPr marL="58320" indent="0">
              <a:lnSpc>
                <a:spcPts val="4000"/>
              </a:lnSpc>
              <a:buNone/>
            </a:pPr>
            <a:r>
              <a:rPr lang="ja-JP" altLang="en-US" sz="3200" b="1" dirty="0">
                <a:solidFill>
                  <a:schemeClr val="bg1"/>
                </a:solidFill>
                <a:latin typeface="+mn-ea"/>
              </a:rPr>
              <a:t>◎　たくましい子　　　</a:t>
            </a:r>
            <a:r>
              <a:rPr lang="ja-JP" altLang="en-US" sz="3200" b="1" dirty="0">
                <a:solidFill>
                  <a:srgbClr val="FFFF00"/>
                </a:solidFill>
                <a:latin typeface="+mn-ea"/>
              </a:rPr>
              <a:t>◎　思いやりのある子</a:t>
            </a:r>
          </a:p>
        </p:txBody>
      </p:sp>
      <p:sp>
        <p:nvSpPr>
          <p:cNvPr id="3" name="下矢印 2"/>
          <p:cNvSpPr/>
          <p:nvPr/>
        </p:nvSpPr>
        <p:spPr>
          <a:xfrm>
            <a:off x="3203847" y="2836763"/>
            <a:ext cx="864096" cy="6071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04247" y="3400574"/>
            <a:ext cx="1969635" cy="3139321"/>
          </a:xfrm>
          <a:prstGeom prst="rect">
            <a:avLst/>
          </a:prstGeom>
          <a:solidFill>
            <a:schemeClr val="accent5"/>
          </a:solidFill>
        </p:spPr>
        <p:txBody>
          <a:bodyPr wrap="square" rtlCol="0">
            <a:spAutoFit/>
          </a:bodyPr>
          <a:lstStyle/>
          <a:p>
            <a:pPr>
              <a:lnSpc>
                <a:spcPct val="150000"/>
              </a:lnSpc>
            </a:pPr>
            <a:r>
              <a:rPr kumimoji="1" lang="ja-JP" altLang="en-US" sz="4400" b="1" dirty="0">
                <a:latin typeface="+mn-ea"/>
              </a:rPr>
              <a:t>各学年の目標を設定</a:t>
            </a:r>
          </a:p>
        </p:txBody>
      </p:sp>
      <p:sp>
        <p:nvSpPr>
          <p:cNvPr id="11" name="下矢印 10"/>
          <p:cNvSpPr/>
          <p:nvPr/>
        </p:nvSpPr>
        <p:spPr>
          <a:xfrm rot="16200000">
            <a:off x="6228183" y="5733256"/>
            <a:ext cx="86409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257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763" y="257374"/>
            <a:ext cx="6192688" cy="716658"/>
          </a:xfrm>
        </p:spPr>
        <p:txBody>
          <a:bodyPr>
            <a:normAutofit/>
          </a:bodyPr>
          <a:lstStyle/>
          <a:p>
            <a:r>
              <a:rPr kumimoji="1" lang="ja-JP" altLang="en-US" b="1" dirty="0"/>
              <a:t>２　学校経営の重点項目（１）</a:t>
            </a:r>
          </a:p>
        </p:txBody>
      </p:sp>
      <p:sp>
        <p:nvSpPr>
          <p:cNvPr id="3" name="コンテンツ プレースホルダー 2"/>
          <p:cNvSpPr>
            <a:spLocks noGrp="1"/>
          </p:cNvSpPr>
          <p:nvPr>
            <p:ph idx="1"/>
          </p:nvPr>
        </p:nvSpPr>
        <p:spPr>
          <a:xfrm>
            <a:off x="192885" y="939881"/>
            <a:ext cx="8352928" cy="4280720"/>
          </a:xfrm>
        </p:spPr>
        <p:txBody>
          <a:bodyPr>
            <a:normAutofit/>
          </a:bodyPr>
          <a:lstStyle/>
          <a:p>
            <a:pPr marL="0" indent="0" algn="ctr">
              <a:lnSpc>
                <a:spcPts val="5500"/>
              </a:lnSpc>
              <a:buNone/>
            </a:pPr>
            <a:r>
              <a:rPr kumimoji="1" lang="en-US" altLang="ja-JP" sz="4000" b="1" dirty="0">
                <a:solidFill>
                  <a:srgbClr val="FF0000"/>
                </a:solidFill>
                <a:latin typeface="+mn-ea"/>
              </a:rPr>
              <a:t>【</a:t>
            </a:r>
            <a:r>
              <a:rPr kumimoji="1" lang="ja-JP" altLang="en-US" sz="4000" b="1" dirty="0">
                <a:solidFill>
                  <a:srgbClr val="FF0000"/>
                </a:solidFill>
                <a:latin typeface="+mn-ea"/>
              </a:rPr>
              <a:t>人権教育のより一層の充実</a:t>
            </a:r>
            <a:r>
              <a:rPr kumimoji="1" lang="en-US" altLang="ja-JP" sz="4000" b="1" dirty="0">
                <a:solidFill>
                  <a:srgbClr val="FF0000"/>
                </a:solidFill>
                <a:latin typeface="+mn-ea"/>
              </a:rPr>
              <a:t>】</a:t>
            </a:r>
          </a:p>
          <a:p>
            <a:pPr marL="0" indent="0">
              <a:lnSpc>
                <a:spcPts val="5500"/>
              </a:lnSpc>
              <a:buNone/>
            </a:pPr>
            <a:r>
              <a:rPr kumimoji="1" lang="ja-JP" altLang="en-US" sz="4000" b="1" dirty="0">
                <a:solidFill>
                  <a:schemeClr val="tx1"/>
                </a:solidFill>
                <a:latin typeface="+mn-ea"/>
              </a:rPr>
              <a:t>○令和５・６年度</a:t>
            </a:r>
            <a:endParaRPr kumimoji="1" lang="en-US" altLang="ja-JP" sz="4000" b="1" dirty="0">
              <a:solidFill>
                <a:schemeClr val="tx1"/>
              </a:solidFill>
              <a:latin typeface="+mn-ea"/>
            </a:endParaRPr>
          </a:p>
          <a:p>
            <a:pPr marL="0" indent="0">
              <a:lnSpc>
                <a:spcPts val="5500"/>
              </a:lnSpc>
              <a:buNone/>
            </a:pPr>
            <a:r>
              <a:rPr kumimoji="1" lang="ja-JP" altLang="en-US" sz="4000" b="1" dirty="0">
                <a:solidFill>
                  <a:schemeClr val="tx1"/>
                </a:solidFill>
                <a:latin typeface="+mn-ea"/>
              </a:rPr>
              <a:t>　目黒区人権教育推進校　指定</a:t>
            </a:r>
            <a:endParaRPr kumimoji="1" lang="en-US" altLang="ja-JP" sz="4000" b="1" dirty="0">
              <a:solidFill>
                <a:schemeClr val="tx1"/>
              </a:solidFill>
              <a:latin typeface="+mn-ea"/>
            </a:endParaRPr>
          </a:p>
          <a:p>
            <a:pPr marL="0" indent="0">
              <a:lnSpc>
                <a:spcPts val="5500"/>
              </a:lnSpc>
              <a:buNone/>
            </a:pPr>
            <a:r>
              <a:rPr kumimoji="1" lang="ja-JP" altLang="en-US" sz="4000" b="1" dirty="0">
                <a:solidFill>
                  <a:schemeClr val="tx1"/>
                </a:solidFill>
                <a:latin typeface="+mn-ea"/>
              </a:rPr>
              <a:t>　令和６年</a:t>
            </a:r>
            <a:r>
              <a:rPr kumimoji="1" lang="en-US" altLang="ja-JP" sz="4000" b="1" dirty="0">
                <a:solidFill>
                  <a:schemeClr val="tx1"/>
                </a:solidFill>
                <a:latin typeface="+mn-ea"/>
              </a:rPr>
              <a:t>11</a:t>
            </a:r>
            <a:r>
              <a:rPr kumimoji="1" lang="ja-JP" altLang="en-US" sz="4000" b="1" dirty="0">
                <a:solidFill>
                  <a:schemeClr val="tx1"/>
                </a:solidFill>
                <a:latin typeface="+mn-ea"/>
              </a:rPr>
              <a:t>月１日</a:t>
            </a:r>
            <a:endParaRPr kumimoji="1" lang="en-US" altLang="ja-JP" sz="4000" b="1" dirty="0">
              <a:solidFill>
                <a:schemeClr val="tx1"/>
              </a:solidFill>
              <a:latin typeface="+mn-ea"/>
            </a:endParaRPr>
          </a:p>
          <a:p>
            <a:pPr marL="0" indent="0">
              <a:lnSpc>
                <a:spcPts val="5500"/>
              </a:lnSpc>
              <a:buNone/>
            </a:pPr>
            <a:r>
              <a:rPr kumimoji="1" lang="ja-JP" altLang="en-US" sz="4000" b="1" dirty="0">
                <a:solidFill>
                  <a:schemeClr val="tx1"/>
                </a:solidFill>
                <a:latin typeface="+mn-ea"/>
              </a:rPr>
              <a:t>　　　　　　研究発表会　開催</a:t>
            </a:r>
          </a:p>
        </p:txBody>
      </p:sp>
      <p:grpSp>
        <p:nvGrpSpPr>
          <p:cNvPr id="4" name="グループ化 3">
            <a:extLst>
              <a:ext uri="{FF2B5EF4-FFF2-40B4-BE49-F238E27FC236}">
                <a16:creationId xmlns:a16="http://schemas.microsoft.com/office/drawing/2014/main" id="{2C9EEEDA-6ACE-5D1C-B700-E33184A0E6CE}"/>
              </a:ext>
            </a:extLst>
          </p:cNvPr>
          <p:cNvGrpSpPr/>
          <p:nvPr/>
        </p:nvGrpSpPr>
        <p:grpSpPr>
          <a:xfrm>
            <a:off x="4860032" y="3392426"/>
            <a:ext cx="3766758" cy="870916"/>
            <a:chOff x="4860032" y="3392426"/>
            <a:chExt cx="3766758" cy="870916"/>
          </a:xfrm>
        </p:grpSpPr>
        <p:sp>
          <p:nvSpPr>
            <p:cNvPr id="20" name="楕円 19">
              <a:extLst>
                <a:ext uri="{FF2B5EF4-FFF2-40B4-BE49-F238E27FC236}">
                  <a16:creationId xmlns:a16="http://schemas.microsoft.com/office/drawing/2014/main" id="{13B5C961-6CB3-F418-5FE4-084355F083FA}"/>
                </a:ext>
              </a:extLst>
            </p:cNvPr>
            <p:cNvSpPr/>
            <p:nvPr/>
          </p:nvSpPr>
          <p:spPr>
            <a:xfrm>
              <a:off x="4860032" y="3399246"/>
              <a:ext cx="1800200"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障害者</a:t>
              </a:r>
            </a:p>
          </p:txBody>
        </p:sp>
        <p:sp>
          <p:nvSpPr>
            <p:cNvPr id="21" name="楕円 20">
              <a:extLst>
                <a:ext uri="{FF2B5EF4-FFF2-40B4-BE49-F238E27FC236}">
                  <a16:creationId xmlns:a16="http://schemas.microsoft.com/office/drawing/2014/main" id="{20CA2B2A-511C-404E-E515-89E51A1E92E7}"/>
                </a:ext>
              </a:extLst>
            </p:cNvPr>
            <p:cNvSpPr/>
            <p:nvPr/>
          </p:nvSpPr>
          <p:spPr>
            <a:xfrm>
              <a:off x="6826590" y="3392426"/>
              <a:ext cx="1800200" cy="8709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外国人</a:t>
              </a:r>
            </a:p>
          </p:txBody>
        </p:sp>
      </p:grpSp>
      <p:sp>
        <p:nvSpPr>
          <p:cNvPr id="22" name="楕円 21">
            <a:extLst>
              <a:ext uri="{FF2B5EF4-FFF2-40B4-BE49-F238E27FC236}">
                <a16:creationId xmlns:a16="http://schemas.microsoft.com/office/drawing/2014/main" id="{048CE1CA-C034-6D8B-6BC9-7EB9A501B7A0}"/>
              </a:ext>
            </a:extLst>
          </p:cNvPr>
          <p:cNvSpPr/>
          <p:nvPr/>
        </p:nvSpPr>
        <p:spPr>
          <a:xfrm>
            <a:off x="395536" y="5233734"/>
            <a:ext cx="1800200"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高齢者</a:t>
            </a:r>
          </a:p>
        </p:txBody>
      </p:sp>
      <p:sp>
        <p:nvSpPr>
          <p:cNvPr id="23" name="楕円 22">
            <a:extLst>
              <a:ext uri="{FF2B5EF4-FFF2-40B4-BE49-F238E27FC236}">
                <a16:creationId xmlns:a16="http://schemas.microsoft.com/office/drawing/2014/main" id="{B2A5EB0A-DC1C-D67E-5B2A-3A8FB24FC1D3}"/>
              </a:ext>
            </a:extLst>
          </p:cNvPr>
          <p:cNvSpPr/>
          <p:nvPr/>
        </p:nvSpPr>
        <p:spPr>
          <a:xfrm>
            <a:off x="1979712" y="5770196"/>
            <a:ext cx="1800200"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子供</a:t>
            </a:r>
          </a:p>
        </p:txBody>
      </p:sp>
      <p:sp>
        <p:nvSpPr>
          <p:cNvPr id="26" name="楕円 25">
            <a:extLst>
              <a:ext uri="{FF2B5EF4-FFF2-40B4-BE49-F238E27FC236}">
                <a16:creationId xmlns:a16="http://schemas.microsoft.com/office/drawing/2014/main" id="{BA5603AE-EE08-AF1D-D5D3-F50FEB996DDB}"/>
              </a:ext>
            </a:extLst>
          </p:cNvPr>
          <p:cNvSpPr/>
          <p:nvPr/>
        </p:nvSpPr>
        <p:spPr>
          <a:xfrm>
            <a:off x="3623290" y="5186450"/>
            <a:ext cx="1800200"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インターネットによる人権侵害</a:t>
            </a:r>
          </a:p>
        </p:txBody>
      </p:sp>
      <p:sp>
        <p:nvSpPr>
          <p:cNvPr id="27" name="楕円 26">
            <a:extLst>
              <a:ext uri="{FF2B5EF4-FFF2-40B4-BE49-F238E27FC236}">
                <a16:creationId xmlns:a16="http://schemas.microsoft.com/office/drawing/2014/main" id="{F2EDBFA8-63CD-C552-56CF-71ACB3DEF8C9}"/>
              </a:ext>
            </a:extLst>
          </p:cNvPr>
          <p:cNvSpPr/>
          <p:nvPr/>
        </p:nvSpPr>
        <p:spPr>
          <a:xfrm>
            <a:off x="5119939" y="5770196"/>
            <a:ext cx="1800200"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性自認</a:t>
            </a:r>
            <a:endParaRPr kumimoji="1" lang="en-US" altLang="ja-JP" sz="2000" dirty="0">
              <a:solidFill>
                <a:schemeClr val="tx1"/>
              </a:solidFill>
            </a:endParaRPr>
          </a:p>
          <a:p>
            <a:pPr algn="ctr"/>
            <a:r>
              <a:rPr kumimoji="1" lang="ja-JP" altLang="en-US" sz="2000" dirty="0">
                <a:solidFill>
                  <a:schemeClr val="tx1"/>
                </a:solidFill>
              </a:rPr>
              <a:t>性的指向</a:t>
            </a:r>
          </a:p>
        </p:txBody>
      </p:sp>
      <p:sp>
        <p:nvSpPr>
          <p:cNvPr id="28" name="楕円 27">
            <a:extLst>
              <a:ext uri="{FF2B5EF4-FFF2-40B4-BE49-F238E27FC236}">
                <a16:creationId xmlns:a16="http://schemas.microsoft.com/office/drawing/2014/main" id="{C4B4F19D-165F-F3A8-F0D1-AB03D9EA3ACE}"/>
              </a:ext>
            </a:extLst>
          </p:cNvPr>
          <p:cNvSpPr/>
          <p:nvPr/>
        </p:nvSpPr>
        <p:spPr>
          <a:xfrm>
            <a:off x="6763517" y="5233734"/>
            <a:ext cx="1800200"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などなど</a:t>
            </a:r>
          </a:p>
        </p:txBody>
      </p:sp>
    </p:spTree>
    <p:extLst>
      <p:ext uri="{BB962C8B-B14F-4D97-AF65-F5344CB8AC3E}">
        <p14:creationId xmlns:p14="http://schemas.microsoft.com/office/powerpoint/2010/main" val="118687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6192688" cy="716658"/>
          </a:xfrm>
        </p:spPr>
        <p:txBody>
          <a:bodyPr>
            <a:normAutofit/>
          </a:bodyPr>
          <a:lstStyle/>
          <a:p>
            <a:r>
              <a:rPr kumimoji="1" lang="ja-JP" altLang="en-US" b="1" dirty="0"/>
              <a:t>２　学校経営の重点項目（２）</a:t>
            </a:r>
          </a:p>
        </p:txBody>
      </p:sp>
      <p:sp>
        <p:nvSpPr>
          <p:cNvPr id="3" name="コンテンツ プレースホルダー 2"/>
          <p:cNvSpPr>
            <a:spLocks noGrp="1"/>
          </p:cNvSpPr>
          <p:nvPr>
            <p:ph idx="1"/>
          </p:nvPr>
        </p:nvSpPr>
        <p:spPr>
          <a:xfrm>
            <a:off x="395536" y="1116898"/>
            <a:ext cx="8352928" cy="5336438"/>
          </a:xfrm>
        </p:spPr>
        <p:txBody>
          <a:bodyPr>
            <a:normAutofit/>
          </a:bodyPr>
          <a:lstStyle/>
          <a:p>
            <a:pPr marL="0" indent="0" algn="ctr">
              <a:buNone/>
            </a:pPr>
            <a:r>
              <a:rPr kumimoji="1" lang="en-US" altLang="ja-JP" sz="4400" b="1" dirty="0">
                <a:solidFill>
                  <a:srgbClr val="FF0000"/>
                </a:solidFill>
                <a:latin typeface="+mn-ea"/>
              </a:rPr>
              <a:t>【40</a:t>
            </a:r>
            <a:r>
              <a:rPr kumimoji="1" lang="ja-JP" altLang="en-US" sz="4400" b="1" dirty="0">
                <a:solidFill>
                  <a:srgbClr val="FF0000"/>
                </a:solidFill>
                <a:latin typeface="+mn-ea"/>
              </a:rPr>
              <a:t>分授業午前５時間制</a:t>
            </a:r>
            <a:r>
              <a:rPr kumimoji="1" lang="en-US" altLang="ja-JP" sz="4400" b="1" dirty="0">
                <a:solidFill>
                  <a:srgbClr val="FF0000"/>
                </a:solidFill>
                <a:latin typeface="+mn-ea"/>
              </a:rPr>
              <a:t>】</a:t>
            </a:r>
          </a:p>
          <a:p>
            <a:pPr marL="0" indent="0">
              <a:lnSpc>
                <a:spcPts val="3000"/>
              </a:lnSpc>
              <a:buNone/>
            </a:pPr>
            <a:endParaRPr kumimoji="1" lang="en-US" altLang="ja-JP" sz="3600" b="1" dirty="0">
              <a:solidFill>
                <a:schemeClr val="tx1"/>
              </a:solidFill>
              <a:latin typeface="+mn-ea"/>
            </a:endParaRPr>
          </a:p>
          <a:p>
            <a:pPr marL="0" indent="0">
              <a:lnSpc>
                <a:spcPts val="4300"/>
              </a:lnSpc>
              <a:buNone/>
            </a:pPr>
            <a:r>
              <a:rPr kumimoji="1" lang="ja-JP" altLang="en-US" sz="3600" b="1" dirty="0">
                <a:solidFill>
                  <a:schemeClr val="tx1"/>
                </a:solidFill>
                <a:latin typeface="+mn-ea"/>
              </a:rPr>
              <a:t>・令和元～５年度　</a:t>
            </a:r>
            <a:endParaRPr kumimoji="1" lang="en-US" altLang="ja-JP" sz="3600" b="1" dirty="0">
              <a:solidFill>
                <a:schemeClr val="tx1"/>
              </a:solidFill>
              <a:latin typeface="+mn-ea"/>
            </a:endParaRPr>
          </a:p>
          <a:p>
            <a:pPr marL="0" indent="0">
              <a:lnSpc>
                <a:spcPts val="4300"/>
              </a:lnSpc>
              <a:buNone/>
            </a:pPr>
            <a:r>
              <a:rPr kumimoji="1" lang="ja-JP" altLang="en-US" sz="3600" b="1" dirty="0">
                <a:solidFill>
                  <a:schemeClr val="tx1"/>
                </a:solidFill>
                <a:latin typeface="+mn-ea"/>
              </a:rPr>
              <a:t>　文部科学省研究開発学校</a:t>
            </a:r>
            <a:endParaRPr kumimoji="1" lang="en-US" altLang="ja-JP" sz="3600" b="1" dirty="0">
              <a:solidFill>
                <a:schemeClr val="tx1"/>
              </a:solidFill>
              <a:latin typeface="+mn-ea"/>
            </a:endParaRPr>
          </a:p>
          <a:p>
            <a:pPr marL="0" indent="0">
              <a:lnSpc>
                <a:spcPts val="4300"/>
              </a:lnSpc>
              <a:buNone/>
            </a:pPr>
            <a:r>
              <a:rPr kumimoji="1" lang="ja-JP" altLang="en-US" sz="3600" b="1" dirty="0">
                <a:solidFill>
                  <a:schemeClr val="tx1"/>
                </a:solidFill>
                <a:latin typeface="+mn-ea"/>
              </a:rPr>
              <a:t>・令和４・５年度</a:t>
            </a:r>
            <a:endParaRPr kumimoji="1" lang="en-US" altLang="ja-JP" sz="3600" b="1" dirty="0">
              <a:solidFill>
                <a:schemeClr val="tx1"/>
              </a:solidFill>
              <a:latin typeface="+mn-ea"/>
            </a:endParaRPr>
          </a:p>
          <a:p>
            <a:pPr marL="0" indent="0">
              <a:lnSpc>
                <a:spcPts val="4300"/>
              </a:lnSpc>
              <a:buNone/>
            </a:pPr>
            <a:r>
              <a:rPr kumimoji="1" lang="ja-JP" altLang="en-US" sz="3600" b="1" dirty="0">
                <a:solidFill>
                  <a:schemeClr val="tx1"/>
                </a:solidFill>
                <a:latin typeface="+mn-ea"/>
              </a:rPr>
              <a:t>　目黒区教育委員会教育開発指定校</a:t>
            </a:r>
            <a:endParaRPr kumimoji="1" lang="en-US" altLang="ja-JP" sz="3600" b="1" dirty="0">
              <a:solidFill>
                <a:schemeClr val="tx1"/>
              </a:solidFill>
              <a:latin typeface="+mn-ea"/>
            </a:endParaRPr>
          </a:p>
          <a:p>
            <a:pPr marL="0" indent="0">
              <a:lnSpc>
                <a:spcPts val="4300"/>
              </a:lnSpc>
              <a:buNone/>
            </a:pPr>
            <a:r>
              <a:rPr kumimoji="1" lang="ja-JP" altLang="en-US" sz="3600" b="1" dirty="0">
                <a:solidFill>
                  <a:schemeClr val="tx1"/>
                </a:solidFill>
                <a:latin typeface="+mn-ea"/>
              </a:rPr>
              <a:t>　令和５年</a:t>
            </a:r>
            <a:r>
              <a:rPr kumimoji="1" lang="en-US" altLang="ja-JP" sz="3600" b="1" dirty="0">
                <a:solidFill>
                  <a:schemeClr val="tx1"/>
                </a:solidFill>
                <a:latin typeface="+mn-ea"/>
              </a:rPr>
              <a:t>11</a:t>
            </a:r>
            <a:r>
              <a:rPr kumimoji="1" lang="ja-JP" altLang="en-US" sz="3600" b="1" dirty="0">
                <a:solidFill>
                  <a:schemeClr val="tx1"/>
                </a:solidFill>
                <a:latin typeface="+mn-ea"/>
              </a:rPr>
              <a:t>月１日　研究発表会開催</a:t>
            </a:r>
          </a:p>
        </p:txBody>
      </p:sp>
      <p:sp>
        <p:nvSpPr>
          <p:cNvPr id="4" name="吹き出し: 角を丸めた四角形 3">
            <a:extLst>
              <a:ext uri="{FF2B5EF4-FFF2-40B4-BE49-F238E27FC236}">
                <a16:creationId xmlns:a16="http://schemas.microsoft.com/office/drawing/2014/main" id="{B626D9E7-EFA0-3021-7D47-96320E8DD838}"/>
              </a:ext>
            </a:extLst>
          </p:cNvPr>
          <p:cNvSpPr/>
          <p:nvPr/>
        </p:nvSpPr>
        <p:spPr>
          <a:xfrm>
            <a:off x="4139952" y="2132856"/>
            <a:ext cx="4464496" cy="936104"/>
          </a:xfrm>
          <a:prstGeom prst="wedgeRoundRectCallout">
            <a:avLst>
              <a:gd name="adj1" fmla="val -12596"/>
              <a:gd name="adj2" fmla="val -734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t>区の施策として！</a:t>
            </a:r>
          </a:p>
        </p:txBody>
      </p:sp>
    </p:spTree>
    <p:extLst>
      <p:ext uri="{BB962C8B-B14F-4D97-AF65-F5344CB8AC3E}">
        <p14:creationId xmlns:p14="http://schemas.microsoft.com/office/powerpoint/2010/main" val="230271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CIM\260_FUJI\DSCF0331.JPG">
            <a:extLst>
              <a:ext uri="{FF2B5EF4-FFF2-40B4-BE49-F238E27FC236}">
                <a16:creationId xmlns:a16="http://schemas.microsoft.com/office/drawing/2014/main" id="{8D5B63A2-7072-4C54-A843-2D1F648E599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200000">
            <a:off x="73967" y="3699257"/>
            <a:ext cx="3314170" cy="2485627"/>
          </a:xfrm>
          <a:prstGeom prst="rect">
            <a:avLst/>
          </a:prstGeom>
          <a:noFill/>
          <a:extLst>
            <a:ext uri="{909E8E84-426E-40DD-AFC4-6F175D3DCCD1}">
              <a14:hiddenFill xmlns:a14="http://schemas.microsoft.com/office/drawing/2010/main">
                <a:solidFill>
                  <a:srgbClr val="FFFFFF"/>
                </a:solidFill>
              </a14:hiddenFill>
            </a:ext>
          </a:extLst>
        </p:spPr>
      </p:pic>
      <p:sp>
        <p:nvSpPr>
          <p:cNvPr id="10" name="線吹き出し 1 (枠付き) 6">
            <a:extLst>
              <a:ext uri="{FF2B5EF4-FFF2-40B4-BE49-F238E27FC236}">
                <a16:creationId xmlns:a16="http://schemas.microsoft.com/office/drawing/2014/main" id="{6A167CDD-6672-4FE7-B588-EEAC24D792C8}"/>
              </a:ext>
            </a:extLst>
          </p:cNvPr>
          <p:cNvSpPr/>
          <p:nvPr/>
        </p:nvSpPr>
        <p:spPr>
          <a:xfrm>
            <a:off x="3676482" y="3284985"/>
            <a:ext cx="5114096" cy="1322218"/>
          </a:xfrm>
          <a:prstGeom prst="borderCallout1">
            <a:avLst>
              <a:gd name="adj1" fmla="val 55148"/>
              <a:gd name="adj2" fmla="val -3628"/>
              <a:gd name="adj3" fmla="val 103514"/>
              <a:gd name="adj4" fmla="val -36301"/>
            </a:avLst>
          </a:prstGeom>
          <a:ln w="76200">
            <a:solidFill>
              <a:srgbClr val="FFFF00"/>
            </a:solidFill>
            <a:headEnd type="oval" w="med" len="med"/>
            <a:tailEnd type="triangle" w="med" len="med"/>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800" b="1" dirty="0">
                <a:latin typeface="+mn-ea"/>
              </a:rPr>
              <a:t>〔</a:t>
            </a:r>
            <a:r>
              <a:rPr kumimoji="1" lang="ja-JP" altLang="en-US" sz="2800" b="1" dirty="0">
                <a:latin typeface="+mn-ea"/>
              </a:rPr>
              <a:t>水曜日</a:t>
            </a:r>
            <a:r>
              <a:rPr kumimoji="1" lang="en-US" altLang="ja-JP" sz="2800" b="1" dirty="0">
                <a:latin typeface="+mn-ea"/>
              </a:rPr>
              <a:t>〕</a:t>
            </a:r>
          </a:p>
          <a:p>
            <a:r>
              <a:rPr kumimoji="1" lang="ja-JP" altLang="en-US" sz="2400" b="1" dirty="0">
                <a:latin typeface="+mn-ea"/>
              </a:rPr>
              <a:t>■社会のノートを工夫して書く</a:t>
            </a:r>
            <a:endParaRPr kumimoji="1" lang="en-US" altLang="ja-JP" sz="2400" b="1" dirty="0">
              <a:latin typeface="+mn-ea"/>
            </a:endParaRPr>
          </a:p>
          <a:p>
            <a:r>
              <a:rPr lang="ja-JP" altLang="en-US" sz="2400" b="1" dirty="0">
                <a:latin typeface="+mn-ea"/>
              </a:rPr>
              <a:t>■算数のテストで８５点以上とる</a:t>
            </a:r>
            <a:endParaRPr kumimoji="1" lang="ja-JP" altLang="en-US" sz="2400" b="1" dirty="0">
              <a:latin typeface="+mn-ea"/>
            </a:endParaRPr>
          </a:p>
        </p:txBody>
      </p:sp>
      <p:sp>
        <p:nvSpPr>
          <p:cNvPr id="12" name="線吹き出し 1 (枠付き) 11">
            <a:extLst>
              <a:ext uri="{FF2B5EF4-FFF2-40B4-BE49-F238E27FC236}">
                <a16:creationId xmlns:a16="http://schemas.microsoft.com/office/drawing/2014/main" id="{A6790606-2ACD-44D6-94BF-EB566CBA6726}"/>
              </a:ext>
            </a:extLst>
          </p:cNvPr>
          <p:cNvSpPr/>
          <p:nvPr/>
        </p:nvSpPr>
        <p:spPr>
          <a:xfrm>
            <a:off x="3676482" y="5006222"/>
            <a:ext cx="5114096" cy="1167599"/>
          </a:xfrm>
          <a:prstGeom prst="borderCallout1">
            <a:avLst>
              <a:gd name="adj1" fmla="val 50007"/>
              <a:gd name="adj2" fmla="val -2713"/>
              <a:gd name="adj3" fmla="val -7265"/>
              <a:gd name="adj4" fmla="val -21273"/>
            </a:avLst>
          </a:prstGeom>
          <a:ln w="76200">
            <a:solidFill>
              <a:srgbClr val="FF0000"/>
            </a:solidFill>
            <a:headEnd type="oval" w="med" len="med"/>
            <a:tailEnd type="triangle" w="med" len="med"/>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800" b="1" dirty="0">
                <a:latin typeface="+mn-ea"/>
              </a:rPr>
              <a:t>〔</a:t>
            </a:r>
            <a:r>
              <a:rPr kumimoji="1" lang="ja-JP" altLang="en-US" sz="2800" b="1" dirty="0">
                <a:latin typeface="+mn-ea"/>
              </a:rPr>
              <a:t>金曜日</a:t>
            </a:r>
            <a:r>
              <a:rPr kumimoji="1" lang="en-US" altLang="ja-JP" sz="2800" b="1" dirty="0">
                <a:latin typeface="+mn-ea"/>
              </a:rPr>
              <a:t>〕</a:t>
            </a:r>
          </a:p>
          <a:p>
            <a:r>
              <a:rPr lang="ja-JP" altLang="en-US" sz="2800" b="1" dirty="0">
                <a:latin typeface="+mn-ea"/>
              </a:rPr>
              <a:t>■音楽の道具をわすれない</a:t>
            </a:r>
            <a:endParaRPr kumimoji="1" lang="ja-JP" altLang="en-US" sz="2800" b="1" dirty="0">
              <a:latin typeface="+mn-ea"/>
            </a:endParaRPr>
          </a:p>
        </p:txBody>
      </p:sp>
      <p:grpSp>
        <p:nvGrpSpPr>
          <p:cNvPr id="8" name="グループ化 7">
            <a:extLst>
              <a:ext uri="{FF2B5EF4-FFF2-40B4-BE49-F238E27FC236}">
                <a16:creationId xmlns:a16="http://schemas.microsoft.com/office/drawing/2014/main" id="{B24F11A7-B7DB-4866-B779-02801D7C73B3}"/>
              </a:ext>
            </a:extLst>
          </p:cNvPr>
          <p:cNvGrpSpPr/>
          <p:nvPr/>
        </p:nvGrpSpPr>
        <p:grpSpPr>
          <a:xfrm>
            <a:off x="407145" y="1010481"/>
            <a:ext cx="8366311" cy="2019351"/>
            <a:chOff x="-3488818" y="1523378"/>
            <a:chExt cx="7787900" cy="2019351"/>
          </a:xfrm>
        </p:grpSpPr>
        <p:sp>
          <p:nvSpPr>
            <p:cNvPr id="11" name="テキスト ボックス 10">
              <a:extLst>
                <a:ext uri="{FF2B5EF4-FFF2-40B4-BE49-F238E27FC236}">
                  <a16:creationId xmlns:a16="http://schemas.microsoft.com/office/drawing/2014/main" id="{06D0225A-BAA1-4AA8-A02F-086B7E8710B6}"/>
                </a:ext>
              </a:extLst>
            </p:cNvPr>
            <p:cNvSpPr txBox="1"/>
            <p:nvPr/>
          </p:nvSpPr>
          <p:spPr>
            <a:xfrm>
              <a:off x="-3477782" y="1523378"/>
              <a:ext cx="7776864" cy="707886"/>
            </a:xfrm>
            <a:prstGeom prst="rect">
              <a:avLst/>
            </a:prstGeom>
            <a:solidFill>
              <a:srgbClr val="7030A0"/>
            </a:solidFill>
          </p:spPr>
          <p:txBody>
            <a:bodyPr wrap="square" rtlCol="0">
              <a:spAutoFit/>
            </a:bodyPr>
            <a:lstStyle/>
            <a:p>
              <a:r>
                <a:rPr lang="ja-JP" altLang="en-US" sz="3600" b="1" dirty="0">
                  <a:solidFill>
                    <a:schemeClr val="bg1"/>
                  </a:solidFill>
                  <a:latin typeface="+mn-ea"/>
                </a:rPr>
                <a:t>●</a:t>
              </a:r>
              <a:r>
                <a:rPr lang="ja-JP" altLang="en-US" sz="3600" b="1" dirty="0">
                  <a:solidFill>
                    <a:schemeClr val="bg1"/>
                  </a:solidFill>
                  <a:effectLst>
                    <a:outerShdw blurRad="38100" dist="38100" dir="2700000" algn="tl">
                      <a:srgbClr val="000000">
                        <a:alpha val="43137"/>
                      </a:srgbClr>
                    </a:outerShdw>
                  </a:effectLst>
                  <a:latin typeface="+mn-ea"/>
                </a:rPr>
                <a:t>マイプラン</a:t>
              </a:r>
              <a:r>
                <a:rPr lang="ja-JP" altLang="en-US" sz="3600" b="1" dirty="0">
                  <a:latin typeface="+mn-ea"/>
                </a:rPr>
                <a:t>　</a:t>
              </a:r>
              <a:r>
                <a:rPr lang="ja-JP" altLang="en-US" sz="3600" b="1" dirty="0">
                  <a:solidFill>
                    <a:schemeClr val="bg1"/>
                  </a:solidFill>
                  <a:latin typeface="+mn-ea"/>
                </a:rPr>
                <a:t>月曜日朝１０分間</a:t>
              </a:r>
              <a:r>
                <a:rPr lang="ja-JP" altLang="en-US" sz="4000" dirty="0">
                  <a:latin typeface="HGPｺﾞｼｯｸE" panose="020B0900000000000000" pitchFamily="50" charset="-128"/>
                  <a:ea typeface="HGPｺﾞｼｯｸE" panose="020B0900000000000000" pitchFamily="50" charset="-128"/>
                </a:rPr>
                <a:t>　</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7AA0A60D-FFE3-4761-AA60-2D507786CD2D}"/>
                </a:ext>
              </a:extLst>
            </p:cNvPr>
            <p:cNvSpPr txBox="1"/>
            <p:nvPr/>
          </p:nvSpPr>
          <p:spPr>
            <a:xfrm>
              <a:off x="-3488818" y="2342400"/>
              <a:ext cx="777192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b="1" dirty="0">
                  <a:solidFill>
                    <a:srgbClr val="C00000"/>
                  </a:solidFill>
                  <a:latin typeface="+mn-ea"/>
                </a:rPr>
                <a:t>【</a:t>
              </a:r>
              <a:r>
                <a:rPr kumimoji="1" lang="ja-JP" altLang="en-US" sz="2400" b="1" dirty="0">
                  <a:solidFill>
                    <a:srgbClr val="C00000"/>
                  </a:solidFill>
                  <a:latin typeface="+mn-ea"/>
                </a:rPr>
                <a:t>対象</a:t>
              </a:r>
              <a:r>
                <a:rPr kumimoji="1" lang="en-US" altLang="ja-JP" sz="2400" b="1" dirty="0">
                  <a:solidFill>
                    <a:srgbClr val="C00000"/>
                  </a:solidFill>
                  <a:latin typeface="+mn-ea"/>
                </a:rPr>
                <a:t>】</a:t>
              </a:r>
              <a:r>
                <a:rPr kumimoji="1" lang="ja-JP" altLang="en-US" sz="2400" b="1" dirty="0">
                  <a:latin typeface="+mn-ea"/>
                </a:rPr>
                <a:t>３年生以上</a:t>
              </a:r>
              <a:endParaRPr kumimoji="1" lang="en-US" altLang="ja-JP" sz="2400" b="1" dirty="0">
                <a:latin typeface="+mn-ea"/>
              </a:endParaRPr>
            </a:p>
            <a:p>
              <a:r>
                <a:rPr lang="en-US" altLang="ja-JP" sz="2400" b="1" dirty="0">
                  <a:solidFill>
                    <a:srgbClr val="C00000"/>
                  </a:solidFill>
                  <a:latin typeface="+mn-ea"/>
                </a:rPr>
                <a:t>【</a:t>
              </a:r>
              <a:r>
                <a:rPr lang="ja-JP" altLang="en-US" sz="2400" b="1" dirty="0">
                  <a:solidFill>
                    <a:srgbClr val="C00000"/>
                  </a:solidFill>
                  <a:latin typeface="+mn-ea"/>
                </a:rPr>
                <a:t>活動</a:t>
              </a:r>
              <a:r>
                <a:rPr lang="en-US" altLang="ja-JP" sz="2400" b="1" dirty="0">
                  <a:solidFill>
                    <a:srgbClr val="C00000"/>
                  </a:solidFill>
                  <a:latin typeface="+mn-ea"/>
                </a:rPr>
                <a:t>】</a:t>
              </a:r>
              <a:r>
                <a:rPr lang="ja-JP" altLang="en-US" sz="2400" b="1" dirty="0">
                  <a:latin typeface="+mn-ea"/>
                </a:rPr>
                <a:t>週の予定を見通し、生活目標などを考える時間</a:t>
              </a:r>
              <a:endParaRPr lang="en-US" altLang="ja-JP" sz="2400" b="1" dirty="0">
                <a:latin typeface="+mn-ea"/>
              </a:endParaRPr>
            </a:p>
            <a:p>
              <a:r>
                <a:rPr kumimoji="1" lang="en-US" altLang="ja-JP" sz="2400" b="1" dirty="0">
                  <a:solidFill>
                    <a:srgbClr val="C00000"/>
                  </a:solidFill>
                  <a:latin typeface="+mn-ea"/>
                </a:rPr>
                <a:t>【</a:t>
              </a:r>
              <a:r>
                <a:rPr kumimoji="1" lang="ja-JP" altLang="en-US" sz="2400" b="1" dirty="0">
                  <a:solidFill>
                    <a:srgbClr val="C00000"/>
                  </a:solidFill>
                  <a:latin typeface="+mn-ea"/>
                </a:rPr>
                <a:t>ねらい</a:t>
              </a:r>
              <a:r>
                <a:rPr kumimoji="1" lang="en-US" altLang="ja-JP" sz="2400" b="1" dirty="0">
                  <a:solidFill>
                    <a:srgbClr val="C00000"/>
                  </a:solidFill>
                  <a:latin typeface="+mn-ea"/>
                </a:rPr>
                <a:t>】</a:t>
              </a:r>
              <a:r>
                <a:rPr kumimoji="1" lang="ja-JP" altLang="en-US" sz="2400" b="1" dirty="0">
                  <a:latin typeface="+mn-ea"/>
                </a:rPr>
                <a:t>タイム・マネジメントする力　学校生活の安定</a:t>
              </a:r>
            </a:p>
          </p:txBody>
        </p:sp>
      </p:grpSp>
      <p:sp>
        <p:nvSpPr>
          <p:cNvPr id="2" name="タイトル 1">
            <a:extLst>
              <a:ext uri="{FF2B5EF4-FFF2-40B4-BE49-F238E27FC236}">
                <a16:creationId xmlns:a16="http://schemas.microsoft.com/office/drawing/2014/main" id="{4B83EFBC-B733-487B-B6F1-2C080B3E2627}"/>
              </a:ext>
            </a:extLst>
          </p:cNvPr>
          <p:cNvSpPr txBox="1">
            <a:spLocks/>
          </p:cNvSpPr>
          <p:nvPr/>
        </p:nvSpPr>
        <p:spPr>
          <a:xfrm>
            <a:off x="40842" y="94314"/>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学校経営の重点項目（２）</a:t>
            </a:r>
          </a:p>
        </p:txBody>
      </p:sp>
    </p:spTree>
    <p:extLst>
      <p:ext uri="{BB962C8B-B14F-4D97-AF65-F5344CB8AC3E}">
        <p14:creationId xmlns:p14="http://schemas.microsoft.com/office/powerpoint/2010/main" val="386377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1988840"/>
            <a:ext cx="8524368" cy="4754860"/>
          </a:xfrm>
          <a:prstGeom prst="roundRect">
            <a:avLst>
              <a:gd name="adj" fmla="val 6618"/>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BADEE68-EBB7-4F5F-87B9-80985C2FB3F1}"/>
              </a:ext>
            </a:extLst>
          </p:cNvPr>
          <p:cNvSpPr txBox="1"/>
          <p:nvPr/>
        </p:nvSpPr>
        <p:spPr>
          <a:xfrm>
            <a:off x="827584" y="1659128"/>
            <a:ext cx="7776864" cy="707886"/>
          </a:xfrm>
          <a:prstGeom prst="rect">
            <a:avLst/>
          </a:prstGeom>
          <a:solidFill>
            <a:schemeClr val="accent5">
              <a:lumMod val="40000"/>
              <a:lumOff val="60000"/>
            </a:schemeClr>
          </a:solidFill>
        </p:spPr>
        <p:txBody>
          <a:bodyPr wrap="square" rtlCol="0">
            <a:spAutoFit/>
          </a:bodyPr>
          <a:lstStyle/>
          <a:p>
            <a:pPr algn="ctr"/>
            <a:r>
              <a:rPr lang="ja-JP" altLang="en-US" sz="4000" b="1" dirty="0">
                <a:solidFill>
                  <a:srgbClr val="0000FF"/>
                </a:solidFill>
              </a:rPr>
              <a:t>金曜日の</a:t>
            </a:r>
            <a:r>
              <a:rPr kumimoji="1" lang="ja-JP" altLang="en-US" sz="4000" b="1" dirty="0">
                <a:solidFill>
                  <a:srgbClr val="0000FF"/>
                </a:solidFill>
              </a:rPr>
              <a:t>６校時（年間３５回）</a:t>
            </a:r>
          </a:p>
        </p:txBody>
      </p:sp>
      <p:graphicFrame>
        <p:nvGraphicFramePr>
          <p:cNvPr id="16" name="グラフ 15">
            <a:extLst>
              <a:ext uri="{FF2B5EF4-FFF2-40B4-BE49-F238E27FC236}">
                <a16:creationId xmlns:a16="http://schemas.microsoft.com/office/drawing/2014/main" id="{E06B52B0-7DDC-45D4-9EB1-087790CCDF81}"/>
              </a:ext>
            </a:extLst>
          </p:cNvPr>
          <p:cNvGraphicFramePr>
            <a:graphicFrameLocks/>
          </p:cNvGraphicFramePr>
          <p:nvPr>
            <p:extLst>
              <p:ext uri="{D42A27DB-BD31-4B8C-83A1-F6EECF244321}">
                <p14:modId xmlns:p14="http://schemas.microsoft.com/office/powerpoint/2010/main" val="3722156463"/>
              </p:ext>
            </p:extLst>
          </p:nvPr>
        </p:nvGraphicFramePr>
        <p:xfrm>
          <a:off x="546288" y="6237312"/>
          <a:ext cx="1073384" cy="764295"/>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 2"/>
          <p:cNvSpPr/>
          <p:nvPr/>
        </p:nvSpPr>
        <p:spPr>
          <a:xfrm>
            <a:off x="771379" y="3309669"/>
            <a:ext cx="3672408" cy="1302362"/>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j-ea"/>
                <a:ea typeface="+mj-ea"/>
              </a:rPr>
              <a:t>自学自習</a:t>
            </a:r>
            <a:endParaRPr kumimoji="1" lang="en-US" altLang="ja-JP" sz="3600" b="1" dirty="0">
              <a:latin typeface="+mj-ea"/>
              <a:ea typeface="+mj-ea"/>
            </a:endParaRPr>
          </a:p>
          <a:p>
            <a:pPr algn="ctr"/>
            <a:r>
              <a:rPr kumimoji="1" lang="ja-JP" altLang="en-US" sz="3600" b="1" dirty="0">
                <a:latin typeface="+mj-ea"/>
                <a:ea typeface="+mj-ea"/>
              </a:rPr>
              <a:t>タイム⑮</a:t>
            </a:r>
          </a:p>
        </p:txBody>
      </p:sp>
      <p:sp>
        <p:nvSpPr>
          <p:cNvPr id="11" name="角丸四角形 10"/>
          <p:cNvSpPr/>
          <p:nvPr/>
        </p:nvSpPr>
        <p:spPr>
          <a:xfrm>
            <a:off x="4849225" y="3361239"/>
            <a:ext cx="3655318" cy="1302362"/>
          </a:xfrm>
          <a:prstGeom prst="roundRect">
            <a:avLst>
              <a:gd name="adj" fmla="val 18130"/>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j-ea"/>
                <a:ea typeface="+mj-ea"/>
              </a:rPr>
              <a:t>フリースタイル</a:t>
            </a:r>
            <a:endParaRPr kumimoji="1" lang="en-US" altLang="ja-JP" sz="3600" b="1" dirty="0">
              <a:latin typeface="+mj-ea"/>
              <a:ea typeface="+mj-ea"/>
            </a:endParaRPr>
          </a:p>
          <a:p>
            <a:pPr algn="ctr"/>
            <a:r>
              <a:rPr kumimoji="1" lang="ja-JP" altLang="en-US" sz="3600" b="1" dirty="0">
                <a:latin typeface="+mj-ea"/>
                <a:ea typeface="+mj-ea"/>
              </a:rPr>
              <a:t>プロジェクト⑳</a:t>
            </a:r>
          </a:p>
        </p:txBody>
      </p:sp>
      <p:sp>
        <p:nvSpPr>
          <p:cNvPr id="13" name="テキスト ボックス 12">
            <a:extLst>
              <a:ext uri="{FF2B5EF4-FFF2-40B4-BE49-F238E27FC236}">
                <a16:creationId xmlns:a16="http://schemas.microsoft.com/office/drawing/2014/main" id="{80AE3F41-A983-4AC1-B568-F94A13D009ED}"/>
              </a:ext>
            </a:extLst>
          </p:cNvPr>
          <p:cNvSpPr txBox="1"/>
          <p:nvPr/>
        </p:nvSpPr>
        <p:spPr>
          <a:xfrm>
            <a:off x="827584" y="2540961"/>
            <a:ext cx="7449460" cy="707886"/>
          </a:xfrm>
          <a:prstGeom prst="rect">
            <a:avLst/>
          </a:prstGeom>
          <a:solidFill>
            <a:srgbClr val="FFC000"/>
          </a:solidFill>
        </p:spPr>
        <p:txBody>
          <a:bodyPr wrap="square" rtlCol="0">
            <a:spAutoFit/>
          </a:bodyPr>
          <a:lstStyle/>
          <a:p>
            <a:pPr algn="ctr"/>
            <a:r>
              <a:rPr kumimoji="1" lang="ja-JP" altLang="en-US" sz="4000" b="1" dirty="0">
                <a:solidFill>
                  <a:schemeClr val="bg1"/>
                </a:solidFill>
                <a:latin typeface="+mn-ea"/>
              </a:rPr>
              <a:t>学習の個性化</a:t>
            </a:r>
          </a:p>
        </p:txBody>
      </p:sp>
      <p:sp>
        <p:nvSpPr>
          <p:cNvPr id="5" name="テキスト ボックス 4"/>
          <p:cNvSpPr txBox="1"/>
          <p:nvPr/>
        </p:nvSpPr>
        <p:spPr>
          <a:xfrm>
            <a:off x="561167" y="4776887"/>
            <a:ext cx="3938825" cy="1920206"/>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900"/>
              </a:lnSpc>
            </a:pPr>
            <a:r>
              <a:rPr kumimoji="1" lang="ja-JP" altLang="en-US" sz="2000" b="1" dirty="0"/>
              <a:t>●教科等の学習の補充発展学習</a:t>
            </a:r>
            <a:endParaRPr kumimoji="1" lang="en-US" altLang="ja-JP" sz="2000" b="1" dirty="0"/>
          </a:p>
          <a:p>
            <a:pPr>
              <a:lnSpc>
                <a:spcPts val="2900"/>
              </a:lnSpc>
            </a:pPr>
            <a:r>
              <a:rPr kumimoji="1" lang="ja-JP" altLang="en-US" sz="2000" b="1" dirty="0"/>
              <a:t>　　を児童が計画を立てて個別学</a:t>
            </a:r>
            <a:endParaRPr kumimoji="1" lang="en-US" altLang="ja-JP" sz="2000" b="1" dirty="0"/>
          </a:p>
          <a:p>
            <a:pPr>
              <a:lnSpc>
                <a:spcPts val="2900"/>
              </a:lnSpc>
            </a:pPr>
            <a:r>
              <a:rPr kumimoji="1" lang="ja-JP" altLang="en-US" sz="2000" b="1" dirty="0"/>
              <a:t>　　習を行う時間</a:t>
            </a:r>
            <a:endParaRPr kumimoji="1" lang="en-US" altLang="ja-JP" sz="2000" b="1" dirty="0"/>
          </a:p>
          <a:p>
            <a:pPr>
              <a:lnSpc>
                <a:spcPts val="2900"/>
              </a:lnSpc>
            </a:pPr>
            <a:r>
              <a:rPr kumimoji="1" lang="ja-JP" altLang="en-US" sz="2000" b="1" dirty="0"/>
              <a:t>（例）</a:t>
            </a:r>
            <a:r>
              <a:rPr lang="ja-JP" altLang="en-US" sz="2000" b="1" dirty="0">
                <a:latin typeface="+mn-ea"/>
              </a:rPr>
              <a:t>ドリルパークを活用した計算・</a:t>
            </a:r>
            <a:endParaRPr lang="en-US" altLang="ja-JP" sz="2000" b="1" dirty="0">
              <a:latin typeface="+mn-ea"/>
            </a:endParaRPr>
          </a:p>
          <a:p>
            <a:pPr>
              <a:lnSpc>
                <a:spcPts val="2900"/>
              </a:lnSpc>
            </a:pPr>
            <a:r>
              <a:rPr lang="ja-JP" altLang="en-US" sz="2000" b="1" dirty="0">
                <a:latin typeface="+mn-ea"/>
              </a:rPr>
              <a:t>　　　漢字の学習など</a:t>
            </a:r>
            <a:endParaRPr kumimoji="1" lang="ja-JP" altLang="en-US" sz="2000" b="1" dirty="0"/>
          </a:p>
        </p:txBody>
      </p:sp>
      <p:sp>
        <p:nvSpPr>
          <p:cNvPr id="15" name="テキスト ボックス 14"/>
          <p:cNvSpPr txBox="1"/>
          <p:nvPr/>
        </p:nvSpPr>
        <p:spPr>
          <a:xfrm>
            <a:off x="4708577" y="4776887"/>
            <a:ext cx="3824566" cy="186685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kumimoji="1" lang="ja-JP" altLang="en-US" sz="2000" b="1" dirty="0">
                <a:latin typeface="+mn-ea"/>
              </a:rPr>
              <a:t>●児童の興味・関心がある活動に　</a:t>
            </a:r>
            <a:endParaRPr kumimoji="1" lang="en-US" altLang="ja-JP" sz="2000" b="1" dirty="0">
              <a:latin typeface="+mn-ea"/>
            </a:endParaRPr>
          </a:p>
          <a:p>
            <a:pPr>
              <a:lnSpc>
                <a:spcPct val="150000"/>
              </a:lnSpc>
            </a:pPr>
            <a:r>
              <a:rPr kumimoji="1" lang="ja-JP" altLang="en-US" sz="2000" b="1" dirty="0">
                <a:latin typeface="+mn-ea"/>
              </a:rPr>
              <a:t>　　見通しをもち、取り組む時間</a:t>
            </a:r>
            <a:endParaRPr kumimoji="1" lang="en-US" altLang="ja-JP" sz="2800" b="1" dirty="0">
              <a:latin typeface="+mn-ea"/>
            </a:endParaRPr>
          </a:p>
          <a:p>
            <a:pPr>
              <a:lnSpc>
                <a:spcPct val="150000"/>
              </a:lnSpc>
            </a:pPr>
            <a:r>
              <a:rPr kumimoji="1" lang="ja-JP" altLang="en-US" sz="2000" b="1" dirty="0">
                <a:latin typeface="+mn-ea"/>
              </a:rPr>
              <a:t>（例）ダンス、実験、ものづくり、</a:t>
            </a:r>
            <a:endParaRPr kumimoji="1" lang="en-US" altLang="ja-JP" sz="2000" b="1" dirty="0">
              <a:latin typeface="+mn-ea"/>
            </a:endParaRPr>
          </a:p>
          <a:p>
            <a:pPr>
              <a:lnSpc>
                <a:spcPct val="150000"/>
              </a:lnSpc>
            </a:pPr>
            <a:r>
              <a:rPr kumimoji="1" lang="ja-JP" altLang="en-US" sz="2000" b="1" dirty="0">
                <a:latin typeface="+mn-ea"/>
              </a:rPr>
              <a:t>　　　スポーツなど</a:t>
            </a:r>
            <a:endParaRPr kumimoji="1" lang="en-US" altLang="ja-JP" sz="2000" b="1" dirty="0">
              <a:latin typeface="+mn-ea"/>
            </a:endParaRPr>
          </a:p>
        </p:txBody>
      </p:sp>
      <p:sp>
        <p:nvSpPr>
          <p:cNvPr id="17" name="テキスト ボックス 16">
            <a:extLst>
              <a:ext uri="{FF2B5EF4-FFF2-40B4-BE49-F238E27FC236}">
                <a16:creationId xmlns:a16="http://schemas.microsoft.com/office/drawing/2014/main" id="{F52592D6-EA6E-460B-A66F-3F14FF8952D8}"/>
              </a:ext>
            </a:extLst>
          </p:cNvPr>
          <p:cNvSpPr txBox="1"/>
          <p:nvPr/>
        </p:nvSpPr>
        <p:spPr>
          <a:xfrm>
            <a:off x="625272" y="822536"/>
            <a:ext cx="7776864" cy="646331"/>
          </a:xfrm>
          <a:prstGeom prst="rect">
            <a:avLst/>
          </a:prstGeom>
          <a:solidFill>
            <a:srgbClr val="7030A0"/>
          </a:solidFill>
        </p:spPr>
        <p:txBody>
          <a:bodyPr wrap="square" rtlCol="0">
            <a:spAutoFit/>
          </a:bodyPr>
          <a:lstStyle/>
          <a:p>
            <a:r>
              <a:rPr lang="ja-JP" altLang="en-US" sz="3600" b="1" dirty="0">
                <a:solidFill>
                  <a:schemeClr val="bg1"/>
                </a:solidFill>
                <a:latin typeface="+mn-ea"/>
              </a:rPr>
              <a:t>●マイタイム</a:t>
            </a:r>
            <a:r>
              <a:rPr lang="ja-JP" altLang="en-US" sz="3600" b="1" dirty="0">
                <a:latin typeface="+mn-ea"/>
              </a:rPr>
              <a:t>　</a:t>
            </a:r>
            <a:r>
              <a:rPr lang="en-US" altLang="ja-JP" sz="3600" b="1" dirty="0">
                <a:solidFill>
                  <a:schemeClr val="bg1"/>
                </a:solidFill>
                <a:latin typeface="+mn-ea"/>
              </a:rPr>
              <a:t>【</a:t>
            </a:r>
            <a:r>
              <a:rPr lang="ja-JP" altLang="en-US" sz="3600" b="1" dirty="0">
                <a:solidFill>
                  <a:schemeClr val="bg1"/>
                </a:solidFill>
                <a:latin typeface="+mn-ea"/>
              </a:rPr>
              <a:t>金曜日６校時</a:t>
            </a:r>
            <a:r>
              <a:rPr lang="en-US" altLang="ja-JP" sz="3600" b="1" dirty="0">
                <a:solidFill>
                  <a:schemeClr val="bg1"/>
                </a:solidFill>
                <a:latin typeface="+mn-ea"/>
              </a:rPr>
              <a:t>】</a:t>
            </a:r>
            <a:endParaRPr kumimoji="1" lang="ja-JP" altLang="en-US" sz="3600" b="1" dirty="0">
              <a:solidFill>
                <a:schemeClr val="bg1"/>
              </a:solidFill>
              <a:latin typeface="+mn-ea"/>
            </a:endParaRPr>
          </a:p>
        </p:txBody>
      </p:sp>
      <p:sp>
        <p:nvSpPr>
          <p:cNvPr id="7" name="タイトル 1">
            <a:extLst>
              <a:ext uri="{FF2B5EF4-FFF2-40B4-BE49-F238E27FC236}">
                <a16:creationId xmlns:a16="http://schemas.microsoft.com/office/drawing/2014/main" id="{4339D0E9-BDB7-CD06-0D99-F3D2B3287875}"/>
              </a:ext>
            </a:extLst>
          </p:cNvPr>
          <p:cNvSpPr txBox="1">
            <a:spLocks/>
          </p:cNvSpPr>
          <p:nvPr/>
        </p:nvSpPr>
        <p:spPr>
          <a:xfrm>
            <a:off x="25085" y="87958"/>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学校経営の重点項目（２）</a:t>
            </a:r>
          </a:p>
        </p:txBody>
      </p:sp>
    </p:spTree>
    <p:extLst>
      <p:ext uri="{BB962C8B-B14F-4D97-AF65-F5344CB8AC3E}">
        <p14:creationId xmlns:p14="http://schemas.microsoft.com/office/powerpoint/2010/main" val="32721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368EA-9414-9BAD-4304-905D96021A2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822BFF7-5C12-7F8D-9D90-D38348B274E1}"/>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12D0B1A6-538E-381A-2A9C-D32E71324E29}"/>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AECD195F-13A2-723B-5621-A4F20E2195A2}"/>
              </a:ext>
            </a:extLst>
          </p:cNvPr>
          <p:cNvSpPr txBox="1"/>
          <p:nvPr/>
        </p:nvSpPr>
        <p:spPr>
          <a:xfrm>
            <a:off x="755576" y="1772816"/>
            <a:ext cx="7903625" cy="4580741"/>
          </a:xfrm>
          <a:prstGeom prst="rect">
            <a:avLst/>
          </a:prstGeom>
          <a:noFill/>
        </p:spPr>
        <p:txBody>
          <a:bodyPr wrap="square" rtlCol="0">
            <a:spAutoFit/>
          </a:bodyPr>
          <a:lstStyle/>
          <a:p>
            <a:pPr>
              <a:lnSpc>
                <a:spcPts val="5000"/>
              </a:lnSpc>
            </a:pPr>
            <a:r>
              <a:rPr kumimoji="1" lang="ja-JP" altLang="en-US" sz="3600" b="1" dirty="0">
                <a:latin typeface="+mj-ea"/>
                <a:ea typeface="+mj-ea"/>
              </a:rPr>
              <a:t>夏季休業日期間が変更になります！</a:t>
            </a:r>
            <a:endParaRPr kumimoji="1" lang="en-US" altLang="ja-JP" sz="3600" b="1" dirty="0">
              <a:latin typeface="+mj-ea"/>
              <a:ea typeface="+mj-ea"/>
            </a:endParaRPr>
          </a:p>
          <a:p>
            <a:pPr>
              <a:lnSpc>
                <a:spcPts val="5000"/>
              </a:lnSpc>
            </a:pPr>
            <a:r>
              <a:rPr kumimoji="1" lang="ja-JP" altLang="en-US" sz="3600" b="1" dirty="0">
                <a:latin typeface="+mj-ea"/>
                <a:ea typeface="+mj-ea"/>
              </a:rPr>
              <a:t>　</a:t>
            </a:r>
            <a:r>
              <a:rPr kumimoji="1" lang="en-US" altLang="ja-JP" sz="3600" b="1" dirty="0">
                <a:latin typeface="+mj-ea"/>
                <a:ea typeface="+mj-ea"/>
              </a:rPr>
              <a:t>〈</a:t>
            </a:r>
            <a:r>
              <a:rPr kumimoji="1" lang="ja-JP" altLang="en-US" sz="3600" b="1" dirty="0">
                <a:latin typeface="+mj-ea"/>
                <a:ea typeface="+mj-ea"/>
              </a:rPr>
              <a:t>目黒区立小中学校</a:t>
            </a:r>
            <a:r>
              <a:rPr kumimoji="1" lang="en-US" altLang="ja-JP" sz="3600" b="1" dirty="0">
                <a:latin typeface="+mj-ea"/>
                <a:ea typeface="+mj-ea"/>
              </a:rPr>
              <a:t>〉</a:t>
            </a:r>
          </a:p>
          <a:p>
            <a:pPr>
              <a:lnSpc>
                <a:spcPts val="5000"/>
              </a:lnSpc>
            </a:pPr>
            <a:r>
              <a:rPr kumimoji="1" lang="ja-JP" altLang="en-US" sz="3600" b="1" dirty="0">
                <a:latin typeface="+mj-ea"/>
                <a:ea typeface="+mj-ea"/>
              </a:rPr>
              <a:t>（変更前）　７月２１日～８月２４日まで</a:t>
            </a:r>
            <a:endParaRPr kumimoji="1" lang="en-US" altLang="ja-JP" sz="3600" b="1" dirty="0">
              <a:latin typeface="+mj-ea"/>
              <a:ea typeface="+mj-ea"/>
            </a:endParaRPr>
          </a:p>
          <a:p>
            <a:pPr>
              <a:lnSpc>
                <a:spcPts val="5000"/>
              </a:lnSpc>
            </a:pPr>
            <a:r>
              <a:rPr kumimoji="1" lang="ja-JP" altLang="en-US" sz="3600" b="1" dirty="0">
                <a:latin typeface="+mj-ea"/>
                <a:ea typeface="+mj-ea"/>
              </a:rPr>
              <a:t>　　　　　　　　　　　　　　↓</a:t>
            </a:r>
            <a:endParaRPr kumimoji="1" lang="en-US" altLang="ja-JP" sz="3600" b="1" dirty="0">
              <a:latin typeface="+mj-ea"/>
              <a:ea typeface="+mj-ea"/>
            </a:endParaRPr>
          </a:p>
          <a:p>
            <a:pPr>
              <a:lnSpc>
                <a:spcPts val="5000"/>
              </a:lnSpc>
            </a:pPr>
            <a:r>
              <a:rPr kumimoji="1" lang="ja-JP" altLang="en-US" sz="3600" b="1" dirty="0">
                <a:latin typeface="+mj-ea"/>
                <a:ea typeface="+mj-ea"/>
              </a:rPr>
              <a:t>（変更後）　７月２１日～</a:t>
            </a:r>
            <a:r>
              <a:rPr kumimoji="1" lang="ja-JP" altLang="en-US" sz="3600" b="1" dirty="0">
                <a:solidFill>
                  <a:srgbClr val="FF0000"/>
                </a:solidFill>
                <a:latin typeface="+mj-ea"/>
                <a:ea typeface="+mj-ea"/>
              </a:rPr>
              <a:t>８月３１日</a:t>
            </a:r>
            <a:r>
              <a:rPr kumimoji="1" lang="ja-JP" altLang="en-US" sz="3600" b="1" dirty="0">
                <a:latin typeface="+mj-ea"/>
                <a:ea typeface="+mj-ea"/>
              </a:rPr>
              <a:t>まで</a:t>
            </a:r>
            <a:endParaRPr kumimoji="1" lang="en-US" altLang="ja-JP" sz="3600" b="1" dirty="0">
              <a:latin typeface="+mj-ea"/>
              <a:ea typeface="+mj-ea"/>
            </a:endParaRPr>
          </a:p>
          <a:p>
            <a:pPr>
              <a:lnSpc>
                <a:spcPts val="5000"/>
              </a:lnSpc>
            </a:pPr>
            <a:endParaRPr kumimoji="1" lang="en-US" altLang="ja-JP" sz="3600" b="1" dirty="0">
              <a:latin typeface="+mj-ea"/>
              <a:ea typeface="+mj-ea"/>
            </a:endParaRPr>
          </a:p>
          <a:p>
            <a:pPr>
              <a:lnSpc>
                <a:spcPts val="5000"/>
              </a:lnSpc>
            </a:pPr>
            <a:r>
              <a:rPr kumimoji="1" lang="ja-JP" altLang="en-US" sz="3600" b="1" dirty="0">
                <a:solidFill>
                  <a:srgbClr val="FF0000"/>
                </a:solidFill>
                <a:latin typeface="+mj-ea"/>
                <a:ea typeface="+mj-ea"/>
              </a:rPr>
              <a:t>　　</a:t>
            </a:r>
            <a:r>
              <a:rPr kumimoji="1" lang="ja-JP" altLang="en-US" sz="4800" b="1" dirty="0">
                <a:solidFill>
                  <a:srgbClr val="FF0000"/>
                </a:solidFill>
                <a:latin typeface="+mj-ea"/>
                <a:ea typeface="+mj-ea"/>
              </a:rPr>
              <a:t>１週間の時数　減</a:t>
            </a:r>
            <a:endParaRPr kumimoji="1" lang="en-US" altLang="ja-JP" sz="4800" b="1" dirty="0">
              <a:solidFill>
                <a:srgbClr val="0000FF"/>
              </a:solidFill>
              <a:latin typeface="+mj-ea"/>
              <a:ea typeface="+mj-ea"/>
            </a:endParaRPr>
          </a:p>
        </p:txBody>
      </p:sp>
    </p:spTree>
    <p:extLst>
      <p:ext uri="{BB962C8B-B14F-4D97-AF65-F5344CB8AC3E}">
        <p14:creationId xmlns:p14="http://schemas.microsoft.com/office/powerpoint/2010/main" val="175007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2276872"/>
            <a:ext cx="8524368" cy="4466828"/>
          </a:xfrm>
          <a:prstGeom prst="roundRect">
            <a:avLst>
              <a:gd name="adj" fmla="val 6618"/>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BADEE68-EBB7-4F5F-87B9-80985C2FB3F1}"/>
              </a:ext>
            </a:extLst>
          </p:cNvPr>
          <p:cNvSpPr txBox="1"/>
          <p:nvPr/>
        </p:nvSpPr>
        <p:spPr>
          <a:xfrm>
            <a:off x="545200" y="1006364"/>
            <a:ext cx="8041070" cy="1384995"/>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p>
            <a:r>
              <a:rPr lang="ja-JP" altLang="en-US" sz="4400" b="1" dirty="0">
                <a:solidFill>
                  <a:schemeClr val="bg1"/>
                </a:solidFill>
                <a:latin typeface="+mn-ea"/>
              </a:rPr>
              <a:t>　</a:t>
            </a:r>
            <a:r>
              <a:rPr lang="ja-JP" altLang="en-US" sz="4000" b="1" dirty="0">
                <a:solidFill>
                  <a:schemeClr val="bg1"/>
                </a:solidFill>
                <a:latin typeface="+mn-ea"/>
              </a:rPr>
              <a:t>マイプラン学習</a:t>
            </a:r>
            <a:endParaRPr lang="en-US" altLang="ja-JP" sz="4000" b="1" dirty="0">
              <a:solidFill>
                <a:schemeClr val="bg1"/>
              </a:solidFill>
              <a:latin typeface="+mn-ea"/>
            </a:endParaRPr>
          </a:p>
          <a:p>
            <a:pPr algn="ctr"/>
            <a:r>
              <a:rPr lang="ja-JP" altLang="en-US" sz="4000" b="1" dirty="0">
                <a:solidFill>
                  <a:schemeClr val="bg1"/>
                </a:solidFill>
                <a:latin typeface="+mn-ea"/>
              </a:rPr>
              <a:t>（なかめ版　単元内自由進度学習）</a:t>
            </a:r>
            <a:endParaRPr kumimoji="1" lang="ja-JP" altLang="en-US" sz="4000" b="1" dirty="0">
              <a:solidFill>
                <a:schemeClr val="bg1"/>
              </a:solidFill>
              <a:latin typeface="+mn-ea"/>
            </a:endParaRPr>
          </a:p>
        </p:txBody>
      </p:sp>
      <p:graphicFrame>
        <p:nvGraphicFramePr>
          <p:cNvPr id="16" name="グラフ 15">
            <a:extLst>
              <a:ext uri="{FF2B5EF4-FFF2-40B4-BE49-F238E27FC236}">
                <a16:creationId xmlns:a16="http://schemas.microsoft.com/office/drawing/2014/main" id="{E06B52B0-7DDC-45D4-9EB1-087790CCDF81}"/>
              </a:ext>
            </a:extLst>
          </p:cNvPr>
          <p:cNvGraphicFramePr>
            <a:graphicFrameLocks/>
          </p:cNvGraphicFramePr>
          <p:nvPr/>
        </p:nvGraphicFramePr>
        <p:xfrm>
          <a:off x="546288" y="6237312"/>
          <a:ext cx="1073384" cy="76429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56642" y="2663642"/>
            <a:ext cx="8041070" cy="3869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kumimoji="1" lang="ja-JP" altLang="en-US" sz="2800" b="1" dirty="0">
                <a:latin typeface="+mn-ea"/>
              </a:rPr>
              <a:t>●子どもたちに配付する</a:t>
            </a:r>
            <a:r>
              <a:rPr kumimoji="1" lang="ja-JP" altLang="en-US" sz="2800" b="1" dirty="0">
                <a:solidFill>
                  <a:srgbClr val="FF0000"/>
                </a:solidFill>
                <a:latin typeface="+mn-ea"/>
              </a:rPr>
              <a:t>「学習の手引き」</a:t>
            </a:r>
            <a:r>
              <a:rPr kumimoji="1" lang="ja-JP" altLang="en-US" sz="2800" b="1" dirty="0">
                <a:latin typeface="+mn-ea"/>
              </a:rPr>
              <a:t>を参考に自</a:t>
            </a:r>
            <a:endParaRPr kumimoji="1" lang="en-US" altLang="ja-JP" sz="2800" b="1" dirty="0">
              <a:latin typeface="+mn-ea"/>
            </a:endParaRPr>
          </a:p>
          <a:p>
            <a:pPr>
              <a:lnSpc>
                <a:spcPct val="150000"/>
              </a:lnSpc>
            </a:pPr>
            <a:r>
              <a:rPr kumimoji="1" lang="ja-JP" altLang="en-US" sz="2800" b="1" dirty="0">
                <a:latin typeface="+mn-ea"/>
              </a:rPr>
              <a:t>　分で最適だと思う学習計画を立てて学びを進める</a:t>
            </a:r>
            <a:endParaRPr kumimoji="1" lang="en-US" altLang="ja-JP" sz="2800" b="1" dirty="0">
              <a:latin typeface="+mn-ea"/>
            </a:endParaRPr>
          </a:p>
          <a:p>
            <a:pPr>
              <a:lnSpc>
                <a:spcPct val="150000"/>
              </a:lnSpc>
            </a:pPr>
            <a:r>
              <a:rPr kumimoji="1" lang="ja-JP" altLang="en-US" sz="2800" b="1" dirty="0">
                <a:latin typeface="+mn-ea"/>
              </a:rPr>
              <a:t>●オリエンテーション→計画づくり→学習活動→</a:t>
            </a:r>
            <a:endParaRPr kumimoji="1" lang="en-US" altLang="ja-JP" sz="2800" b="1" dirty="0">
              <a:latin typeface="+mn-ea"/>
            </a:endParaRPr>
          </a:p>
          <a:p>
            <a:pPr>
              <a:lnSpc>
                <a:spcPct val="150000"/>
              </a:lnSpc>
            </a:pPr>
            <a:r>
              <a:rPr kumimoji="1" lang="ja-JP" altLang="en-US" sz="2800" b="1" dirty="0">
                <a:latin typeface="+mn-ea"/>
              </a:rPr>
              <a:t>　チェックポイント→まとめ</a:t>
            </a:r>
            <a:endParaRPr kumimoji="1" lang="en-US" altLang="ja-JP" sz="2800" b="1" dirty="0">
              <a:latin typeface="+mn-ea"/>
            </a:endParaRPr>
          </a:p>
          <a:p>
            <a:pPr>
              <a:lnSpc>
                <a:spcPct val="150000"/>
              </a:lnSpc>
            </a:pPr>
            <a:r>
              <a:rPr kumimoji="1" lang="ja-JP" altLang="en-US" sz="2800" b="1" dirty="0">
                <a:latin typeface="+mn-ea"/>
              </a:rPr>
              <a:t>●学期に１回程度、様々な教科にて行う</a:t>
            </a:r>
            <a:endParaRPr kumimoji="1" lang="en-US" altLang="ja-JP" sz="2800" b="1" dirty="0">
              <a:latin typeface="+mn-ea"/>
            </a:endParaRPr>
          </a:p>
          <a:p>
            <a:pPr>
              <a:lnSpc>
                <a:spcPct val="150000"/>
              </a:lnSpc>
            </a:pPr>
            <a:r>
              <a:rPr kumimoji="1" lang="ja-JP" altLang="en-US" sz="2800" b="1" dirty="0">
                <a:latin typeface="+mn-ea"/>
              </a:rPr>
              <a:t>●各教科等の総授業時数の</a:t>
            </a:r>
            <a:r>
              <a:rPr kumimoji="1" lang="ja-JP" altLang="en-US" sz="2800" b="1" dirty="0">
                <a:solidFill>
                  <a:srgbClr val="FF0000"/>
                </a:solidFill>
                <a:latin typeface="+mn-ea"/>
              </a:rPr>
              <a:t>１割程度</a:t>
            </a:r>
            <a:r>
              <a:rPr kumimoji="1" lang="ja-JP" altLang="en-US" sz="2800" b="1" dirty="0">
                <a:latin typeface="+mn-ea"/>
              </a:rPr>
              <a:t>を目安に行う</a:t>
            </a:r>
          </a:p>
        </p:txBody>
      </p:sp>
      <p:sp>
        <p:nvSpPr>
          <p:cNvPr id="3" name="タイトル 1">
            <a:extLst>
              <a:ext uri="{FF2B5EF4-FFF2-40B4-BE49-F238E27FC236}">
                <a16:creationId xmlns:a16="http://schemas.microsoft.com/office/drawing/2014/main" id="{ABBCA505-E3C3-C2AE-9D1A-E22E4A5D4986}"/>
              </a:ext>
            </a:extLst>
          </p:cNvPr>
          <p:cNvSpPr txBox="1">
            <a:spLocks/>
          </p:cNvSpPr>
          <p:nvPr/>
        </p:nvSpPr>
        <p:spPr>
          <a:xfrm>
            <a:off x="8745" y="200806"/>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学校経営の重点項目（２）</a:t>
            </a:r>
          </a:p>
        </p:txBody>
      </p:sp>
    </p:spTree>
    <p:extLst>
      <p:ext uri="{BB962C8B-B14F-4D97-AF65-F5344CB8AC3E}">
        <p14:creationId xmlns:p14="http://schemas.microsoft.com/office/powerpoint/2010/main" val="249993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5516" y="950239"/>
            <a:ext cx="8712968" cy="4453572"/>
          </a:xfrm>
        </p:spPr>
        <p:txBody>
          <a:bodyPr>
            <a:normAutofit/>
          </a:bodyPr>
          <a:lstStyle/>
          <a:p>
            <a:pPr marL="0" indent="0">
              <a:lnSpc>
                <a:spcPts val="4500"/>
              </a:lnSpc>
              <a:buNone/>
            </a:pPr>
            <a:endParaRPr kumimoji="1" lang="en-US" altLang="ja-JP" sz="4100" b="1" dirty="0">
              <a:solidFill>
                <a:srgbClr val="00B050"/>
              </a:solidFill>
              <a:latin typeface="+mn-ea"/>
            </a:endParaRPr>
          </a:p>
          <a:p>
            <a:pPr marL="0" indent="0">
              <a:lnSpc>
                <a:spcPts val="4500"/>
              </a:lnSpc>
              <a:buNone/>
            </a:pPr>
            <a:r>
              <a:rPr kumimoji="1" lang="en-US" altLang="ja-JP" sz="4100" b="1" dirty="0">
                <a:solidFill>
                  <a:srgbClr val="00B050"/>
                </a:solidFill>
                <a:latin typeface="+mn-ea"/>
              </a:rPr>
              <a:t>〈</a:t>
            </a:r>
            <a:r>
              <a:rPr kumimoji="1" lang="ja-JP" altLang="en-US" sz="4100" b="1" dirty="0">
                <a:solidFill>
                  <a:srgbClr val="00B050"/>
                </a:solidFill>
                <a:latin typeface="+mn-ea"/>
              </a:rPr>
              <a:t>デメリット</a:t>
            </a:r>
            <a:r>
              <a:rPr kumimoji="1" lang="en-US" altLang="ja-JP" sz="4100" b="1" dirty="0">
                <a:solidFill>
                  <a:srgbClr val="00B050"/>
                </a:solidFill>
                <a:latin typeface="+mn-ea"/>
              </a:rPr>
              <a:t>〉</a:t>
            </a:r>
            <a:r>
              <a:rPr kumimoji="1" lang="ja-JP" altLang="en-US" sz="4100" b="1" dirty="0">
                <a:solidFill>
                  <a:srgbClr val="00B050"/>
                </a:solidFill>
                <a:latin typeface="+mn-ea"/>
              </a:rPr>
              <a:t>→</a:t>
            </a:r>
            <a:r>
              <a:rPr kumimoji="1" lang="en-US" altLang="ja-JP" sz="4100" b="1" dirty="0">
                <a:solidFill>
                  <a:srgbClr val="00B050"/>
                </a:solidFill>
                <a:latin typeface="+mn-ea"/>
              </a:rPr>
              <a:t>〈</a:t>
            </a:r>
            <a:r>
              <a:rPr kumimoji="1" lang="ja-JP" altLang="en-US" sz="4100" b="1" dirty="0">
                <a:solidFill>
                  <a:srgbClr val="00B050"/>
                </a:solidFill>
                <a:latin typeface="+mn-ea"/>
              </a:rPr>
              <a:t>メリット</a:t>
            </a:r>
            <a:r>
              <a:rPr kumimoji="1" lang="en-US" altLang="ja-JP" sz="4100" b="1" dirty="0">
                <a:solidFill>
                  <a:srgbClr val="00B050"/>
                </a:solidFill>
                <a:latin typeface="+mn-ea"/>
              </a:rPr>
              <a:t>〉</a:t>
            </a:r>
            <a:r>
              <a:rPr kumimoji="1" lang="ja-JP" altLang="en-US" sz="4100" b="1" dirty="0">
                <a:solidFill>
                  <a:srgbClr val="00B050"/>
                </a:solidFill>
                <a:latin typeface="+mn-ea"/>
              </a:rPr>
              <a:t>に！</a:t>
            </a:r>
            <a:endParaRPr kumimoji="1" lang="en-US" altLang="ja-JP" sz="4100" b="1" dirty="0">
              <a:solidFill>
                <a:srgbClr val="00B050"/>
              </a:solidFill>
              <a:latin typeface="+mn-ea"/>
            </a:endParaRPr>
          </a:p>
          <a:p>
            <a:pPr marL="0" indent="0">
              <a:lnSpc>
                <a:spcPts val="4500"/>
              </a:lnSpc>
              <a:buNone/>
            </a:pPr>
            <a:r>
              <a:rPr kumimoji="1" lang="ja-JP" altLang="en-US" sz="4100" b="1" dirty="0">
                <a:solidFill>
                  <a:schemeClr val="tx1"/>
                </a:solidFill>
                <a:latin typeface="+mn-ea"/>
              </a:rPr>
              <a:t>・１単位時間が５分短い</a:t>
            </a:r>
            <a:endParaRPr kumimoji="1" lang="en-US" altLang="ja-JP" sz="4100" b="1" dirty="0">
              <a:solidFill>
                <a:schemeClr val="tx1"/>
              </a:solidFill>
              <a:latin typeface="+mn-ea"/>
            </a:endParaRPr>
          </a:p>
          <a:p>
            <a:pPr marL="0" indent="0">
              <a:lnSpc>
                <a:spcPts val="4500"/>
              </a:lnSpc>
              <a:buNone/>
            </a:pPr>
            <a:r>
              <a:rPr kumimoji="1" lang="ja-JP" altLang="en-US" sz="4100" b="1" dirty="0">
                <a:solidFill>
                  <a:schemeClr val="tx1"/>
                </a:solidFill>
                <a:latin typeface="+mn-ea"/>
              </a:rPr>
              <a:t>　　</a:t>
            </a:r>
            <a:r>
              <a:rPr kumimoji="1" lang="ja-JP" altLang="en-US" sz="4100" b="1" dirty="0">
                <a:solidFill>
                  <a:srgbClr val="0000FF"/>
                </a:solidFill>
                <a:latin typeface="+mn-ea"/>
              </a:rPr>
              <a:t>→生み出した時間を最大限に活用</a:t>
            </a:r>
            <a:endParaRPr kumimoji="1" lang="en-US" altLang="ja-JP" sz="4100" b="1" dirty="0">
              <a:solidFill>
                <a:srgbClr val="0000FF"/>
              </a:solidFill>
              <a:latin typeface="+mn-ea"/>
            </a:endParaRPr>
          </a:p>
          <a:p>
            <a:pPr marL="0" indent="0">
              <a:lnSpc>
                <a:spcPts val="4000"/>
              </a:lnSpc>
              <a:buNone/>
            </a:pPr>
            <a:endParaRPr kumimoji="1" lang="en-US" altLang="ja-JP" sz="4100" b="1" dirty="0">
              <a:solidFill>
                <a:schemeClr val="tx1"/>
              </a:solidFill>
              <a:latin typeface="+mn-ea"/>
            </a:endParaRPr>
          </a:p>
          <a:p>
            <a:pPr marL="0" indent="0">
              <a:lnSpc>
                <a:spcPts val="4000"/>
              </a:lnSpc>
              <a:buNone/>
            </a:pPr>
            <a:endParaRPr lang="en-US" altLang="ja-JP" sz="4100" b="1" dirty="0">
              <a:latin typeface="+mn-ea"/>
            </a:endParaRPr>
          </a:p>
          <a:p>
            <a:pPr marL="0" indent="0">
              <a:lnSpc>
                <a:spcPts val="4000"/>
              </a:lnSpc>
              <a:buNone/>
            </a:pPr>
            <a:endParaRPr kumimoji="1" lang="en-US" altLang="ja-JP" sz="4100" b="1" dirty="0">
              <a:solidFill>
                <a:schemeClr val="tx1"/>
              </a:solidFill>
              <a:latin typeface="+mn-ea"/>
            </a:endParaRPr>
          </a:p>
        </p:txBody>
      </p:sp>
      <p:sp>
        <p:nvSpPr>
          <p:cNvPr id="4" name="タイトル 1">
            <a:extLst>
              <a:ext uri="{FF2B5EF4-FFF2-40B4-BE49-F238E27FC236}">
                <a16:creationId xmlns:a16="http://schemas.microsoft.com/office/drawing/2014/main" id="{D775B2BF-2E8D-6D4C-8C0F-E9A137660C3F}"/>
              </a:ext>
            </a:extLst>
          </p:cNvPr>
          <p:cNvSpPr txBox="1">
            <a:spLocks/>
          </p:cNvSpPr>
          <p:nvPr/>
        </p:nvSpPr>
        <p:spPr>
          <a:xfrm>
            <a:off x="-508" y="218120"/>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学校経営の重点項目（２）</a:t>
            </a:r>
          </a:p>
        </p:txBody>
      </p:sp>
      <p:grpSp>
        <p:nvGrpSpPr>
          <p:cNvPr id="2" name="グループ化 1">
            <a:extLst>
              <a:ext uri="{FF2B5EF4-FFF2-40B4-BE49-F238E27FC236}">
                <a16:creationId xmlns:a16="http://schemas.microsoft.com/office/drawing/2014/main" id="{911C9171-F504-6C56-951B-1425AA558AF4}"/>
              </a:ext>
            </a:extLst>
          </p:cNvPr>
          <p:cNvGrpSpPr/>
          <p:nvPr/>
        </p:nvGrpSpPr>
        <p:grpSpPr>
          <a:xfrm>
            <a:off x="693249" y="3789040"/>
            <a:ext cx="7781480" cy="2063828"/>
            <a:chOff x="710178" y="4012052"/>
            <a:chExt cx="7781480" cy="2063828"/>
          </a:xfrm>
        </p:grpSpPr>
        <p:sp>
          <p:nvSpPr>
            <p:cNvPr id="7" name="矢印: 下 6">
              <a:extLst>
                <a:ext uri="{FF2B5EF4-FFF2-40B4-BE49-F238E27FC236}">
                  <a16:creationId xmlns:a16="http://schemas.microsoft.com/office/drawing/2014/main" id="{93FBB3E5-5323-1E3B-8C2F-CBABD9246EED}"/>
                </a:ext>
              </a:extLst>
            </p:cNvPr>
            <p:cNvSpPr/>
            <p:nvPr/>
          </p:nvSpPr>
          <p:spPr>
            <a:xfrm>
              <a:off x="1934314" y="4012052"/>
              <a:ext cx="1224136" cy="7166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A0B9D907-9768-C0B2-528B-C7E2D9DB4D43}"/>
                </a:ext>
              </a:extLst>
            </p:cNvPr>
            <p:cNvSpPr/>
            <p:nvPr/>
          </p:nvSpPr>
          <p:spPr>
            <a:xfrm>
              <a:off x="6209109" y="4049130"/>
              <a:ext cx="1224136" cy="7166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2">
              <a:extLst>
                <a:ext uri="{FF2B5EF4-FFF2-40B4-BE49-F238E27FC236}">
                  <a16:creationId xmlns:a16="http://schemas.microsoft.com/office/drawing/2014/main" id="{02BB61C9-5B3C-4147-DAAA-164C0A6B5F28}"/>
                </a:ext>
              </a:extLst>
            </p:cNvPr>
            <p:cNvSpPr/>
            <p:nvPr/>
          </p:nvSpPr>
          <p:spPr>
            <a:xfrm>
              <a:off x="710178" y="4728710"/>
              <a:ext cx="3672408" cy="1302362"/>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j-ea"/>
                  <a:ea typeface="+mj-ea"/>
                </a:rPr>
                <a:t>自学自習</a:t>
              </a:r>
              <a:endParaRPr kumimoji="1" lang="en-US" altLang="ja-JP" sz="3600" b="1" dirty="0">
                <a:latin typeface="+mj-ea"/>
                <a:ea typeface="+mj-ea"/>
              </a:endParaRPr>
            </a:p>
            <a:p>
              <a:pPr algn="ctr"/>
              <a:r>
                <a:rPr kumimoji="1" lang="ja-JP" altLang="en-US" sz="3600" b="1" dirty="0">
                  <a:latin typeface="+mj-ea"/>
                  <a:ea typeface="+mj-ea"/>
                </a:rPr>
                <a:t>タイム⑮</a:t>
              </a:r>
            </a:p>
          </p:txBody>
        </p:sp>
        <p:sp>
          <p:nvSpPr>
            <p:cNvPr id="10" name="角丸四角形 10">
              <a:extLst>
                <a:ext uri="{FF2B5EF4-FFF2-40B4-BE49-F238E27FC236}">
                  <a16:creationId xmlns:a16="http://schemas.microsoft.com/office/drawing/2014/main" id="{A34F17DA-13C7-C5E1-CBAD-97D1F62CF155}"/>
                </a:ext>
              </a:extLst>
            </p:cNvPr>
            <p:cNvSpPr/>
            <p:nvPr/>
          </p:nvSpPr>
          <p:spPr>
            <a:xfrm>
              <a:off x="4836340" y="4773518"/>
              <a:ext cx="3655318" cy="1302362"/>
            </a:xfrm>
            <a:prstGeom prst="roundRect">
              <a:avLst>
                <a:gd name="adj" fmla="val 18130"/>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j-ea"/>
                  <a:ea typeface="+mj-ea"/>
                </a:rPr>
                <a:t>フリースタイル</a:t>
              </a:r>
              <a:endParaRPr kumimoji="1" lang="en-US" altLang="ja-JP" sz="3600" b="1" dirty="0">
                <a:latin typeface="+mj-ea"/>
                <a:ea typeface="+mj-ea"/>
              </a:endParaRPr>
            </a:p>
            <a:p>
              <a:pPr algn="ctr"/>
              <a:r>
                <a:rPr kumimoji="1" lang="ja-JP" altLang="en-US" sz="3600" b="1" dirty="0">
                  <a:latin typeface="+mj-ea"/>
                  <a:ea typeface="+mj-ea"/>
                </a:rPr>
                <a:t>プロジェクト⑳</a:t>
              </a:r>
            </a:p>
          </p:txBody>
        </p:sp>
      </p:grpSp>
    </p:spTree>
    <p:extLst>
      <p:ext uri="{BB962C8B-B14F-4D97-AF65-F5344CB8AC3E}">
        <p14:creationId xmlns:p14="http://schemas.microsoft.com/office/powerpoint/2010/main" val="39631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7768" y="1049314"/>
            <a:ext cx="8748464" cy="5660776"/>
          </a:xfrm>
        </p:spPr>
        <p:txBody>
          <a:bodyPr>
            <a:normAutofit fontScale="40000" lnSpcReduction="20000"/>
          </a:bodyPr>
          <a:lstStyle/>
          <a:p>
            <a:pPr marL="0" indent="0" algn="ctr">
              <a:buNone/>
            </a:pPr>
            <a:r>
              <a:rPr kumimoji="1" lang="en-US" altLang="ja-JP" sz="11000" b="1" dirty="0">
                <a:solidFill>
                  <a:srgbClr val="FF0000"/>
                </a:solidFill>
                <a:latin typeface="+mn-ea"/>
              </a:rPr>
              <a:t>【</a:t>
            </a:r>
            <a:r>
              <a:rPr kumimoji="1" lang="ja-JP" altLang="en-US" sz="11000" b="1" dirty="0">
                <a:solidFill>
                  <a:srgbClr val="FF0000"/>
                </a:solidFill>
                <a:latin typeface="+mn-ea"/>
              </a:rPr>
              <a:t>高学年　教科担任制</a:t>
            </a:r>
            <a:r>
              <a:rPr kumimoji="1" lang="en-US" altLang="ja-JP" sz="11000" b="1" dirty="0">
                <a:solidFill>
                  <a:srgbClr val="FF0000"/>
                </a:solidFill>
                <a:latin typeface="+mn-ea"/>
              </a:rPr>
              <a:t>】</a:t>
            </a:r>
          </a:p>
          <a:p>
            <a:pPr marL="0" indent="0" algn="ctr">
              <a:buNone/>
            </a:pPr>
            <a:endParaRPr kumimoji="1" lang="en-US" altLang="ja-JP" sz="8600" b="1" dirty="0">
              <a:solidFill>
                <a:srgbClr val="FF0000"/>
              </a:solidFill>
              <a:latin typeface="+mn-ea"/>
            </a:endParaRPr>
          </a:p>
          <a:p>
            <a:pPr marL="0" indent="0">
              <a:lnSpc>
                <a:spcPts val="5000"/>
              </a:lnSpc>
              <a:buNone/>
            </a:pPr>
            <a:r>
              <a:rPr kumimoji="1" lang="ja-JP" altLang="en-US" sz="9000" b="1" dirty="0">
                <a:solidFill>
                  <a:schemeClr val="tx1"/>
                </a:solidFill>
                <a:latin typeface="+mn-ea"/>
              </a:rPr>
              <a:t>令和６年度</a:t>
            </a:r>
            <a:endParaRPr kumimoji="1" lang="en-US" altLang="ja-JP" sz="9000" b="1" dirty="0">
              <a:solidFill>
                <a:schemeClr val="tx1"/>
              </a:solidFill>
              <a:latin typeface="+mn-ea"/>
            </a:endParaRPr>
          </a:p>
          <a:p>
            <a:pPr marL="0" indent="0">
              <a:lnSpc>
                <a:spcPts val="5000"/>
              </a:lnSpc>
              <a:buNone/>
            </a:pPr>
            <a:r>
              <a:rPr kumimoji="1" lang="ja-JP" altLang="en-US" sz="9000" b="1" dirty="0">
                <a:solidFill>
                  <a:schemeClr val="tx1"/>
                </a:solidFill>
                <a:latin typeface="+mn-ea"/>
              </a:rPr>
              <a:t>都教育委員会　小学校教科担任制　推進校</a:t>
            </a:r>
            <a:endParaRPr kumimoji="1" lang="en-US" altLang="ja-JP" sz="9000" b="1" dirty="0">
              <a:solidFill>
                <a:schemeClr val="tx1"/>
              </a:solidFill>
              <a:latin typeface="+mn-ea"/>
            </a:endParaRPr>
          </a:p>
          <a:p>
            <a:pPr marL="0" indent="0">
              <a:lnSpc>
                <a:spcPts val="5000"/>
              </a:lnSpc>
              <a:buNone/>
            </a:pPr>
            <a:r>
              <a:rPr kumimoji="1" lang="ja-JP" altLang="en-US" sz="9000" b="1" dirty="0">
                <a:solidFill>
                  <a:schemeClr val="tx1"/>
                </a:solidFill>
                <a:latin typeface="+mn-ea"/>
              </a:rPr>
              <a:t>令和７年度</a:t>
            </a:r>
            <a:endParaRPr kumimoji="1" lang="en-US" altLang="ja-JP" sz="9000" b="1" dirty="0">
              <a:solidFill>
                <a:schemeClr val="tx1"/>
              </a:solidFill>
              <a:latin typeface="+mn-ea"/>
            </a:endParaRPr>
          </a:p>
          <a:p>
            <a:pPr marL="0" indent="0">
              <a:lnSpc>
                <a:spcPts val="5000"/>
              </a:lnSpc>
              <a:buNone/>
            </a:pPr>
            <a:r>
              <a:rPr kumimoji="1" lang="ja-JP" altLang="en-US" sz="9000" b="1" dirty="0">
                <a:solidFill>
                  <a:schemeClr val="tx1"/>
                </a:solidFill>
                <a:latin typeface="+mn-ea"/>
              </a:rPr>
              <a:t>都教育委員会　小学校教科担任制　加配校</a:t>
            </a:r>
          </a:p>
        </p:txBody>
      </p:sp>
      <p:sp>
        <p:nvSpPr>
          <p:cNvPr id="4" name="タイトル 1">
            <a:extLst>
              <a:ext uri="{FF2B5EF4-FFF2-40B4-BE49-F238E27FC236}">
                <a16:creationId xmlns:a16="http://schemas.microsoft.com/office/drawing/2014/main" id="{CADC6A63-02A8-13E2-D656-2E64CA92D036}"/>
              </a:ext>
            </a:extLst>
          </p:cNvPr>
          <p:cNvSpPr txBox="1">
            <a:spLocks/>
          </p:cNvSpPr>
          <p:nvPr/>
        </p:nvSpPr>
        <p:spPr>
          <a:xfrm>
            <a:off x="-19585" y="147910"/>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sp>
        <p:nvSpPr>
          <p:cNvPr id="7" name="吹き出し: 角を丸めた四角形 6">
            <a:extLst>
              <a:ext uri="{FF2B5EF4-FFF2-40B4-BE49-F238E27FC236}">
                <a16:creationId xmlns:a16="http://schemas.microsoft.com/office/drawing/2014/main" id="{416C02E2-0974-E3DB-DD58-8992C0962188}"/>
              </a:ext>
            </a:extLst>
          </p:cNvPr>
          <p:cNvSpPr/>
          <p:nvPr/>
        </p:nvSpPr>
        <p:spPr>
          <a:xfrm>
            <a:off x="3075632" y="2060848"/>
            <a:ext cx="5400600" cy="936104"/>
          </a:xfrm>
          <a:prstGeom prst="wedgeRoundRectCallout">
            <a:avLst>
              <a:gd name="adj1" fmla="val -12596"/>
              <a:gd name="adj2" fmla="val -734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t>都の施策として！</a:t>
            </a:r>
          </a:p>
        </p:txBody>
      </p:sp>
    </p:spTree>
    <p:extLst>
      <p:ext uri="{BB962C8B-B14F-4D97-AF65-F5344CB8AC3E}">
        <p14:creationId xmlns:p14="http://schemas.microsoft.com/office/powerpoint/2010/main" val="343891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6D0225A-BAA1-4AA8-A02F-086B7E8710B6}"/>
              </a:ext>
            </a:extLst>
          </p:cNvPr>
          <p:cNvSpPr txBox="1"/>
          <p:nvPr/>
        </p:nvSpPr>
        <p:spPr>
          <a:xfrm>
            <a:off x="410308" y="1268540"/>
            <a:ext cx="8354455" cy="707886"/>
          </a:xfrm>
          <a:prstGeom prst="rect">
            <a:avLst/>
          </a:prstGeom>
          <a:solidFill>
            <a:srgbClr val="7030A0"/>
          </a:solidFill>
        </p:spPr>
        <p:txBody>
          <a:bodyPr wrap="square" rtlCol="0">
            <a:spAutoFit/>
          </a:bodyPr>
          <a:lstStyle/>
          <a:p>
            <a:r>
              <a:rPr lang="ja-JP" altLang="en-US" sz="3600" b="1" dirty="0">
                <a:solidFill>
                  <a:schemeClr val="bg1"/>
                </a:solidFill>
                <a:latin typeface="+mn-ea"/>
              </a:rPr>
              <a:t>●小学校　教科担任制</a:t>
            </a:r>
            <a:r>
              <a:rPr lang="ja-JP" altLang="en-US" sz="4000" dirty="0">
                <a:latin typeface="HGPｺﾞｼｯｸE" panose="020B0900000000000000" pitchFamily="50" charset="-128"/>
                <a:ea typeface="HGPｺﾞｼｯｸE" panose="020B0900000000000000" pitchFamily="50" charset="-128"/>
              </a:rPr>
              <a:t>　</a:t>
            </a:r>
            <a:endParaRPr kumimoji="1" lang="ja-JP" altLang="en-US" sz="4000" dirty="0">
              <a:latin typeface="HGPｺﾞｼｯｸE" panose="020B0900000000000000" pitchFamily="50" charset="-128"/>
              <a:ea typeface="HGPｺﾞｼｯｸE" panose="020B0900000000000000" pitchFamily="50" charset="-128"/>
            </a:endParaRPr>
          </a:p>
        </p:txBody>
      </p:sp>
      <p:grpSp>
        <p:nvGrpSpPr>
          <p:cNvPr id="9" name="グループ化 8">
            <a:extLst>
              <a:ext uri="{FF2B5EF4-FFF2-40B4-BE49-F238E27FC236}">
                <a16:creationId xmlns:a16="http://schemas.microsoft.com/office/drawing/2014/main" id="{142E08C3-26EC-3091-A1DF-BF15236E15C3}"/>
              </a:ext>
            </a:extLst>
          </p:cNvPr>
          <p:cNvGrpSpPr/>
          <p:nvPr/>
        </p:nvGrpSpPr>
        <p:grpSpPr>
          <a:xfrm>
            <a:off x="397162" y="2359064"/>
            <a:ext cx="8332510" cy="3488455"/>
            <a:chOff x="398567" y="1901770"/>
            <a:chExt cx="8332510" cy="3488455"/>
          </a:xfrm>
        </p:grpSpPr>
        <p:sp>
          <p:nvSpPr>
            <p:cNvPr id="2" name="テキスト ボックス 1"/>
            <p:cNvSpPr txBox="1"/>
            <p:nvPr/>
          </p:nvSpPr>
          <p:spPr>
            <a:xfrm>
              <a:off x="398567" y="1901770"/>
              <a:ext cx="4410134" cy="3488455"/>
            </a:xfrm>
            <a:prstGeom prst="rect">
              <a:avLst/>
            </a:prstGeom>
            <a:solidFill>
              <a:srgbClr val="FFCCFF"/>
            </a:solidFill>
            <a:ln w="19050">
              <a:solidFill>
                <a:schemeClr val="tx1"/>
              </a:solidFill>
            </a:ln>
          </p:spPr>
          <p:txBody>
            <a:bodyPr wrap="square" rtlCol="0">
              <a:spAutoFit/>
            </a:bodyPr>
            <a:lstStyle/>
            <a:p>
              <a:pPr>
                <a:lnSpc>
                  <a:spcPts val="4500"/>
                </a:lnSpc>
              </a:pPr>
              <a:r>
                <a:rPr kumimoji="1" lang="en-US" altLang="ja-JP" sz="3600" b="1" dirty="0">
                  <a:latin typeface="+mn-ea"/>
                </a:rPr>
                <a:t>【</a:t>
              </a:r>
              <a:r>
                <a:rPr kumimoji="1" lang="ja-JP" altLang="en-US" sz="3600" b="1" dirty="0">
                  <a:latin typeface="+mn-ea"/>
                </a:rPr>
                <a:t>令和５年度まで</a:t>
              </a:r>
              <a:r>
                <a:rPr kumimoji="1" lang="en-US" altLang="ja-JP" sz="3600" b="1" dirty="0">
                  <a:latin typeface="+mn-ea"/>
                </a:rPr>
                <a:t>】</a:t>
              </a:r>
            </a:p>
            <a:p>
              <a:pPr>
                <a:lnSpc>
                  <a:spcPts val="4500"/>
                </a:lnSpc>
              </a:pPr>
              <a:r>
                <a:rPr kumimoji="1" lang="en-US" altLang="ja-JP" sz="3600" b="1" dirty="0">
                  <a:latin typeface="+mn-ea"/>
                </a:rPr>
                <a:t>〈</a:t>
              </a:r>
              <a:r>
                <a:rPr kumimoji="1" lang="ja-JP" altLang="en-US" sz="3600" b="1" dirty="0">
                  <a:latin typeface="+mn-ea"/>
                </a:rPr>
                <a:t>習熟度別授業</a:t>
              </a:r>
              <a:r>
                <a:rPr kumimoji="1" lang="en-US" altLang="ja-JP" sz="3600" b="1" dirty="0">
                  <a:latin typeface="+mn-ea"/>
                </a:rPr>
                <a:t>〉</a:t>
              </a:r>
            </a:p>
            <a:p>
              <a:pPr>
                <a:lnSpc>
                  <a:spcPts val="4500"/>
                </a:lnSpc>
              </a:pPr>
              <a:r>
                <a:rPr kumimoji="1" lang="ja-JP" altLang="en-US" sz="3600" b="1" dirty="0">
                  <a:latin typeface="+mn-ea"/>
                </a:rPr>
                <a:t>　・算数</a:t>
              </a:r>
              <a:endParaRPr kumimoji="1" lang="en-US" altLang="ja-JP" sz="3600" b="1" dirty="0">
                <a:latin typeface="+mn-ea"/>
              </a:endParaRPr>
            </a:p>
            <a:p>
              <a:pPr>
                <a:lnSpc>
                  <a:spcPts val="4500"/>
                </a:lnSpc>
              </a:pPr>
              <a:r>
                <a:rPr kumimoji="1" lang="en-US" altLang="ja-JP" sz="3600" b="1" dirty="0">
                  <a:latin typeface="+mn-ea"/>
                </a:rPr>
                <a:t>〈</a:t>
              </a:r>
              <a:r>
                <a:rPr kumimoji="1" lang="ja-JP" altLang="en-US" sz="3600" b="1" dirty="0">
                  <a:latin typeface="+mn-ea"/>
                </a:rPr>
                <a:t>専科</a:t>
              </a:r>
              <a:r>
                <a:rPr kumimoji="1" lang="en-US" altLang="ja-JP" sz="3600" b="1" dirty="0">
                  <a:latin typeface="+mn-ea"/>
                </a:rPr>
                <a:t>〉</a:t>
              </a:r>
            </a:p>
            <a:p>
              <a:pPr>
                <a:lnSpc>
                  <a:spcPts val="4500"/>
                </a:lnSpc>
              </a:pPr>
              <a:r>
                <a:rPr kumimoji="1" lang="ja-JP" altLang="en-US" sz="3600" b="1" dirty="0">
                  <a:latin typeface="+mn-ea"/>
                </a:rPr>
                <a:t>　・音楽　・図画工作</a:t>
              </a:r>
              <a:endParaRPr kumimoji="1" lang="en-US" altLang="ja-JP" sz="3600" b="1" dirty="0">
                <a:latin typeface="+mn-ea"/>
              </a:endParaRPr>
            </a:p>
            <a:p>
              <a:pPr>
                <a:lnSpc>
                  <a:spcPts val="4500"/>
                </a:lnSpc>
              </a:pPr>
              <a:r>
                <a:rPr kumimoji="1" lang="ja-JP" altLang="en-US" sz="3600" b="1" dirty="0">
                  <a:latin typeface="+mn-ea"/>
                </a:rPr>
                <a:t>　・家庭科・理科・英語</a:t>
              </a:r>
            </a:p>
          </p:txBody>
        </p:sp>
        <p:sp>
          <p:nvSpPr>
            <p:cNvPr id="14" name="テキスト ボックス 13"/>
            <p:cNvSpPr txBox="1"/>
            <p:nvPr/>
          </p:nvSpPr>
          <p:spPr>
            <a:xfrm>
              <a:off x="5994773" y="1902870"/>
              <a:ext cx="2736304" cy="3322063"/>
            </a:xfrm>
            <a:prstGeom prst="rect">
              <a:avLst/>
            </a:prstGeom>
            <a:solidFill>
              <a:srgbClr val="FFFF00"/>
            </a:solidFill>
            <a:ln w="19050">
              <a:solidFill>
                <a:schemeClr val="tx1"/>
              </a:solidFill>
            </a:ln>
          </p:spPr>
          <p:txBody>
            <a:bodyPr wrap="square" rtlCol="0">
              <a:spAutoFit/>
            </a:bodyPr>
            <a:lstStyle/>
            <a:p>
              <a:pPr>
                <a:lnSpc>
                  <a:spcPts val="6500"/>
                </a:lnSpc>
              </a:pPr>
              <a:r>
                <a:rPr kumimoji="1" lang="en-US" altLang="ja-JP" sz="2800" b="1" dirty="0">
                  <a:latin typeface="+mn-ea"/>
                </a:rPr>
                <a:t>〈</a:t>
              </a:r>
              <a:r>
                <a:rPr kumimoji="1" lang="ja-JP" altLang="en-US" sz="2800" b="1" dirty="0">
                  <a:latin typeface="+mn-ea"/>
                </a:rPr>
                <a:t>教科担任制</a:t>
              </a:r>
              <a:r>
                <a:rPr kumimoji="1" lang="en-US" altLang="ja-JP" sz="2800" b="1" dirty="0">
                  <a:latin typeface="+mn-ea"/>
                </a:rPr>
                <a:t>〉</a:t>
              </a:r>
            </a:p>
            <a:p>
              <a:pPr>
                <a:lnSpc>
                  <a:spcPts val="6500"/>
                </a:lnSpc>
              </a:pPr>
              <a:r>
                <a:rPr kumimoji="1" lang="ja-JP" altLang="en-US" sz="4800" b="1" dirty="0">
                  <a:latin typeface="+mn-ea"/>
                </a:rPr>
                <a:t>　・国語　</a:t>
              </a:r>
              <a:endParaRPr kumimoji="1" lang="en-US" altLang="ja-JP" sz="4800" b="1" dirty="0">
                <a:latin typeface="+mn-ea"/>
              </a:endParaRPr>
            </a:p>
            <a:p>
              <a:pPr>
                <a:lnSpc>
                  <a:spcPts val="6500"/>
                </a:lnSpc>
              </a:pPr>
              <a:r>
                <a:rPr kumimoji="1" lang="ja-JP" altLang="en-US" sz="4800" b="1" dirty="0">
                  <a:latin typeface="+mn-ea"/>
                </a:rPr>
                <a:t>　・社会</a:t>
              </a:r>
              <a:endParaRPr kumimoji="1" lang="en-US" altLang="ja-JP" sz="4800" b="1" dirty="0">
                <a:latin typeface="+mn-ea"/>
              </a:endParaRPr>
            </a:p>
            <a:p>
              <a:pPr>
                <a:lnSpc>
                  <a:spcPts val="6500"/>
                </a:lnSpc>
              </a:pPr>
              <a:r>
                <a:rPr kumimoji="1" lang="ja-JP" altLang="en-US" sz="4800" b="1" dirty="0">
                  <a:latin typeface="+mn-ea"/>
                </a:rPr>
                <a:t>　・体育</a:t>
              </a:r>
            </a:p>
          </p:txBody>
        </p:sp>
        <p:sp>
          <p:nvSpPr>
            <p:cNvPr id="5" name="加算 4"/>
            <p:cNvSpPr/>
            <p:nvPr/>
          </p:nvSpPr>
          <p:spPr>
            <a:xfrm>
              <a:off x="4496303" y="2937608"/>
              <a:ext cx="1810869" cy="141677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タイトル 1">
            <a:extLst>
              <a:ext uri="{FF2B5EF4-FFF2-40B4-BE49-F238E27FC236}">
                <a16:creationId xmlns:a16="http://schemas.microsoft.com/office/drawing/2014/main" id="{F40E04B2-D15D-3A54-0F91-A63D7CBB9B46}"/>
              </a:ext>
            </a:extLst>
          </p:cNvPr>
          <p:cNvSpPr txBox="1">
            <a:spLocks/>
          </p:cNvSpPr>
          <p:nvPr/>
        </p:nvSpPr>
        <p:spPr>
          <a:xfrm>
            <a:off x="21141" y="167975"/>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spTree>
    <p:extLst>
      <p:ext uri="{BB962C8B-B14F-4D97-AF65-F5344CB8AC3E}">
        <p14:creationId xmlns:p14="http://schemas.microsoft.com/office/powerpoint/2010/main" val="209160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6D0225A-BAA1-4AA8-A02F-086B7E8710B6}"/>
              </a:ext>
            </a:extLst>
          </p:cNvPr>
          <p:cNvSpPr txBox="1"/>
          <p:nvPr/>
        </p:nvSpPr>
        <p:spPr>
          <a:xfrm>
            <a:off x="419001" y="1010481"/>
            <a:ext cx="8354455" cy="707886"/>
          </a:xfrm>
          <a:prstGeom prst="rect">
            <a:avLst/>
          </a:prstGeom>
          <a:solidFill>
            <a:srgbClr val="7030A0"/>
          </a:solidFill>
        </p:spPr>
        <p:txBody>
          <a:bodyPr wrap="square" rtlCol="0">
            <a:spAutoFit/>
          </a:bodyPr>
          <a:lstStyle/>
          <a:p>
            <a:r>
              <a:rPr lang="ja-JP" altLang="en-US" sz="3600" b="1" dirty="0">
                <a:solidFill>
                  <a:schemeClr val="bg1"/>
                </a:solidFill>
                <a:latin typeface="+mn-ea"/>
              </a:rPr>
              <a:t>●小学校　教科担任制（令和７年度）</a:t>
            </a:r>
            <a:r>
              <a:rPr lang="ja-JP" altLang="en-US" sz="4000" dirty="0">
                <a:latin typeface="HGPｺﾞｼｯｸE" panose="020B0900000000000000" pitchFamily="50" charset="-128"/>
                <a:ea typeface="HGPｺﾞｼｯｸE" panose="020B0900000000000000" pitchFamily="50" charset="-128"/>
              </a:rPr>
              <a:t>　</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426623" y="1919663"/>
            <a:ext cx="8346833" cy="4760278"/>
          </a:xfrm>
          <a:prstGeom prst="rect">
            <a:avLst/>
          </a:prstGeom>
          <a:solidFill>
            <a:srgbClr val="FFFF00"/>
          </a:solidFill>
          <a:ln w="19050">
            <a:solidFill>
              <a:schemeClr val="tx1"/>
            </a:solidFill>
          </a:ln>
        </p:spPr>
        <p:txBody>
          <a:bodyPr wrap="square" rtlCol="0">
            <a:spAutoFit/>
          </a:bodyPr>
          <a:lstStyle/>
          <a:p>
            <a:pPr>
              <a:lnSpc>
                <a:spcPts val="5200"/>
              </a:lnSpc>
            </a:pPr>
            <a:r>
              <a:rPr kumimoji="1" lang="en-US" altLang="ja-JP" sz="4400" b="1" dirty="0">
                <a:latin typeface="+mn-ea"/>
              </a:rPr>
              <a:t>〈</a:t>
            </a:r>
            <a:r>
              <a:rPr kumimoji="1" lang="ja-JP" altLang="en-US" sz="4400" b="1" dirty="0">
                <a:latin typeface="+mn-ea"/>
              </a:rPr>
              <a:t>教科担任制</a:t>
            </a:r>
            <a:r>
              <a:rPr kumimoji="1" lang="en-US" altLang="ja-JP" sz="4400" b="1" dirty="0">
                <a:latin typeface="+mn-ea"/>
              </a:rPr>
              <a:t>〉【</a:t>
            </a:r>
            <a:r>
              <a:rPr kumimoji="1" lang="ja-JP" altLang="en-US" sz="4400" b="1" dirty="0">
                <a:latin typeface="+mn-ea"/>
              </a:rPr>
              <a:t>５年生</a:t>
            </a:r>
            <a:r>
              <a:rPr kumimoji="1" lang="en-US" altLang="ja-JP" sz="4400" b="1" dirty="0">
                <a:latin typeface="+mn-ea"/>
              </a:rPr>
              <a:t>】</a:t>
            </a:r>
          </a:p>
          <a:p>
            <a:pPr>
              <a:lnSpc>
                <a:spcPts val="5200"/>
              </a:lnSpc>
            </a:pPr>
            <a:r>
              <a:rPr kumimoji="1" lang="ja-JP" altLang="en-US" sz="4400" b="1" dirty="0">
                <a:latin typeface="+mn-ea"/>
              </a:rPr>
              <a:t>　・国語</a:t>
            </a:r>
            <a:endParaRPr kumimoji="1" lang="en-US" altLang="ja-JP" sz="4400" b="1" dirty="0">
              <a:latin typeface="+mn-ea"/>
            </a:endParaRPr>
          </a:p>
          <a:p>
            <a:pPr>
              <a:lnSpc>
                <a:spcPts val="5200"/>
              </a:lnSpc>
            </a:pPr>
            <a:r>
              <a:rPr kumimoji="1" lang="ja-JP" altLang="en-US" sz="4400" b="1" dirty="0">
                <a:latin typeface="+mn-ea"/>
              </a:rPr>
              <a:t>　　　１～３組→２組担任が指導</a:t>
            </a:r>
            <a:endParaRPr kumimoji="1" lang="en-US" altLang="ja-JP" sz="4400" b="1" dirty="0">
              <a:latin typeface="+mn-ea"/>
            </a:endParaRPr>
          </a:p>
          <a:p>
            <a:pPr>
              <a:lnSpc>
                <a:spcPts val="5200"/>
              </a:lnSpc>
            </a:pPr>
            <a:r>
              <a:rPr kumimoji="1" lang="ja-JP" altLang="en-US" sz="4400" b="1" dirty="0">
                <a:latin typeface="+mn-ea"/>
              </a:rPr>
              <a:t>　・社会</a:t>
            </a:r>
            <a:endParaRPr kumimoji="1" lang="en-US" altLang="ja-JP" sz="4400" b="1" dirty="0">
              <a:latin typeface="+mn-ea"/>
            </a:endParaRPr>
          </a:p>
          <a:p>
            <a:pPr>
              <a:lnSpc>
                <a:spcPts val="5200"/>
              </a:lnSpc>
            </a:pPr>
            <a:r>
              <a:rPr kumimoji="1" lang="ja-JP" altLang="en-US" sz="4400" b="1" dirty="0">
                <a:latin typeface="+mn-ea"/>
              </a:rPr>
              <a:t>　　　１～３組→１組担任が指導</a:t>
            </a:r>
            <a:endParaRPr kumimoji="1" lang="en-US" altLang="ja-JP" sz="4400" b="1" dirty="0">
              <a:latin typeface="+mn-ea"/>
            </a:endParaRPr>
          </a:p>
          <a:p>
            <a:pPr>
              <a:lnSpc>
                <a:spcPts val="5200"/>
              </a:lnSpc>
            </a:pPr>
            <a:r>
              <a:rPr kumimoji="1" lang="ja-JP" altLang="en-US" sz="4400" b="1" dirty="0">
                <a:latin typeface="+mn-ea"/>
              </a:rPr>
              <a:t>　・体育</a:t>
            </a:r>
            <a:endParaRPr kumimoji="1" lang="en-US" altLang="ja-JP" sz="4400" b="1" dirty="0">
              <a:latin typeface="+mn-ea"/>
            </a:endParaRPr>
          </a:p>
          <a:p>
            <a:pPr>
              <a:lnSpc>
                <a:spcPts val="5200"/>
              </a:lnSpc>
            </a:pPr>
            <a:r>
              <a:rPr kumimoji="1" lang="ja-JP" altLang="en-US" sz="4400" b="1" dirty="0">
                <a:latin typeface="+mn-ea"/>
              </a:rPr>
              <a:t>　　　１～３組→３組担任が指導</a:t>
            </a:r>
          </a:p>
        </p:txBody>
      </p:sp>
      <p:sp>
        <p:nvSpPr>
          <p:cNvPr id="2" name="タイトル 1">
            <a:extLst>
              <a:ext uri="{FF2B5EF4-FFF2-40B4-BE49-F238E27FC236}">
                <a16:creationId xmlns:a16="http://schemas.microsoft.com/office/drawing/2014/main" id="{6D3E254F-9E2A-2D7A-2AB2-F446BA87D95A}"/>
              </a:ext>
            </a:extLst>
          </p:cNvPr>
          <p:cNvSpPr txBox="1">
            <a:spLocks/>
          </p:cNvSpPr>
          <p:nvPr/>
        </p:nvSpPr>
        <p:spPr>
          <a:xfrm>
            <a:off x="0" y="178059"/>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spTree>
    <p:extLst>
      <p:ext uri="{BB962C8B-B14F-4D97-AF65-F5344CB8AC3E}">
        <p14:creationId xmlns:p14="http://schemas.microsoft.com/office/powerpoint/2010/main" val="419172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6D0225A-BAA1-4AA8-A02F-086B7E8710B6}"/>
              </a:ext>
            </a:extLst>
          </p:cNvPr>
          <p:cNvSpPr txBox="1"/>
          <p:nvPr/>
        </p:nvSpPr>
        <p:spPr>
          <a:xfrm>
            <a:off x="419001" y="1010481"/>
            <a:ext cx="8354455" cy="707886"/>
          </a:xfrm>
          <a:prstGeom prst="rect">
            <a:avLst/>
          </a:prstGeom>
          <a:solidFill>
            <a:srgbClr val="7030A0"/>
          </a:solidFill>
        </p:spPr>
        <p:txBody>
          <a:bodyPr wrap="square" rtlCol="0">
            <a:spAutoFit/>
          </a:bodyPr>
          <a:lstStyle/>
          <a:p>
            <a:r>
              <a:rPr lang="ja-JP" altLang="en-US" sz="3600" b="1" dirty="0">
                <a:solidFill>
                  <a:schemeClr val="bg1"/>
                </a:solidFill>
                <a:latin typeface="+mn-ea"/>
              </a:rPr>
              <a:t>●小学校　教科担任制（令和７年度）</a:t>
            </a:r>
            <a:r>
              <a:rPr lang="ja-JP" altLang="en-US" sz="4000" dirty="0">
                <a:latin typeface="HGPｺﾞｼｯｸE" panose="020B0900000000000000" pitchFamily="50" charset="-128"/>
                <a:ea typeface="HGPｺﾞｼｯｸE" panose="020B0900000000000000" pitchFamily="50" charset="-128"/>
              </a:rPr>
              <a:t>　</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426623" y="1919663"/>
            <a:ext cx="8346833" cy="4708981"/>
          </a:xfrm>
          <a:prstGeom prst="rect">
            <a:avLst/>
          </a:prstGeom>
          <a:solidFill>
            <a:srgbClr val="FFFF00"/>
          </a:solidFill>
          <a:ln w="19050">
            <a:solidFill>
              <a:schemeClr val="tx1"/>
            </a:solidFill>
          </a:ln>
        </p:spPr>
        <p:txBody>
          <a:bodyPr wrap="square" rtlCol="0">
            <a:spAutoFit/>
          </a:bodyPr>
          <a:lstStyle/>
          <a:p>
            <a:pPr>
              <a:lnSpc>
                <a:spcPts val="4500"/>
              </a:lnSpc>
            </a:pPr>
            <a:r>
              <a:rPr kumimoji="1" lang="en-US" altLang="ja-JP" sz="4400" b="1" dirty="0">
                <a:latin typeface="+mn-ea"/>
              </a:rPr>
              <a:t>〈</a:t>
            </a:r>
            <a:r>
              <a:rPr kumimoji="1" lang="ja-JP" altLang="en-US" sz="4400" b="1" dirty="0">
                <a:latin typeface="+mn-ea"/>
              </a:rPr>
              <a:t>教科担任制</a:t>
            </a:r>
            <a:r>
              <a:rPr kumimoji="1" lang="en-US" altLang="ja-JP" sz="4400" b="1" dirty="0">
                <a:latin typeface="+mn-ea"/>
              </a:rPr>
              <a:t>〉【</a:t>
            </a:r>
            <a:r>
              <a:rPr kumimoji="1" lang="ja-JP" altLang="en-US" sz="4400" b="1" dirty="0">
                <a:latin typeface="+mn-ea"/>
              </a:rPr>
              <a:t>６年生</a:t>
            </a:r>
            <a:r>
              <a:rPr kumimoji="1" lang="en-US" altLang="ja-JP" sz="4400" b="1" dirty="0">
                <a:latin typeface="+mn-ea"/>
              </a:rPr>
              <a:t>】</a:t>
            </a:r>
          </a:p>
          <a:p>
            <a:pPr>
              <a:lnSpc>
                <a:spcPts val="4500"/>
              </a:lnSpc>
            </a:pPr>
            <a:r>
              <a:rPr kumimoji="1" lang="ja-JP" altLang="en-US" sz="4400" b="1" dirty="0">
                <a:latin typeface="+mn-ea"/>
              </a:rPr>
              <a:t>　・国語</a:t>
            </a:r>
            <a:endParaRPr kumimoji="1" lang="en-US" altLang="ja-JP" sz="4400" b="1" dirty="0">
              <a:latin typeface="+mn-ea"/>
            </a:endParaRPr>
          </a:p>
          <a:p>
            <a:pPr>
              <a:lnSpc>
                <a:spcPts val="4500"/>
              </a:lnSpc>
            </a:pPr>
            <a:r>
              <a:rPr kumimoji="1" lang="ja-JP" altLang="en-US" sz="4400" b="1" dirty="0">
                <a:latin typeface="+mn-ea"/>
              </a:rPr>
              <a:t>　　　１・４組→１組担任が指導</a:t>
            </a:r>
            <a:endParaRPr kumimoji="1" lang="en-US" altLang="ja-JP" sz="4400" b="1" dirty="0">
              <a:latin typeface="+mn-ea"/>
            </a:endParaRPr>
          </a:p>
          <a:p>
            <a:pPr>
              <a:lnSpc>
                <a:spcPts val="4500"/>
              </a:lnSpc>
            </a:pPr>
            <a:r>
              <a:rPr kumimoji="1" lang="ja-JP" altLang="en-US" sz="4400" b="1" dirty="0">
                <a:latin typeface="+mn-ea"/>
              </a:rPr>
              <a:t>　　　２・３組→２組担任が指導</a:t>
            </a:r>
            <a:endParaRPr kumimoji="1" lang="en-US" altLang="ja-JP" sz="4400" b="1" dirty="0">
              <a:latin typeface="+mn-ea"/>
            </a:endParaRPr>
          </a:p>
          <a:p>
            <a:pPr>
              <a:lnSpc>
                <a:spcPts val="4500"/>
              </a:lnSpc>
            </a:pPr>
            <a:r>
              <a:rPr kumimoji="1" lang="ja-JP" altLang="en-US" sz="4400" b="1" dirty="0">
                <a:latin typeface="+mn-ea"/>
              </a:rPr>
              <a:t>　・社会</a:t>
            </a:r>
            <a:endParaRPr kumimoji="1" lang="en-US" altLang="ja-JP" sz="4400" b="1" dirty="0">
              <a:latin typeface="+mn-ea"/>
            </a:endParaRPr>
          </a:p>
          <a:p>
            <a:pPr>
              <a:lnSpc>
                <a:spcPts val="4500"/>
              </a:lnSpc>
            </a:pPr>
            <a:r>
              <a:rPr kumimoji="1" lang="ja-JP" altLang="en-US" sz="4400" b="1" dirty="0">
                <a:latin typeface="+mn-ea"/>
              </a:rPr>
              <a:t>　　　１～４組→４組担任が指導</a:t>
            </a:r>
            <a:endParaRPr kumimoji="1" lang="en-US" altLang="ja-JP" sz="4400" b="1" dirty="0">
              <a:latin typeface="+mn-ea"/>
            </a:endParaRPr>
          </a:p>
          <a:p>
            <a:pPr>
              <a:lnSpc>
                <a:spcPts val="4500"/>
              </a:lnSpc>
            </a:pPr>
            <a:r>
              <a:rPr kumimoji="1" lang="ja-JP" altLang="en-US" sz="4400" b="1" dirty="0">
                <a:latin typeface="+mn-ea"/>
              </a:rPr>
              <a:t>　・体育</a:t>
            </a:r>
            <a:endParaRPr kumimoji="1" lang="en-US" altLang="ja-JP" sz="4400" b="1" dirty="0">
              <a:latin typeface="+mn-ea"/>
            </a:endParaRPr>
          </a:p>
          <a:p>
            <a:pPr>
              <a:lnSpc>
                <a:spcPts val="4500"/>
              </a:lnSpc>
            </a:pPr>
            <a:r>
              <a:rPr kumimoji="1" lang="ja-JP" altLang="en-US" sz="4400" b="1" dirty="0">
                <a:latin typeface="+mn-ea"/>
              </a:rPr>
              <a:t>　　　１～４組→３組担任が指導</a:t>
            </a:r>
          </a:p>
        </p:txBody>
      </p:sp>
      <p:sp>
        <p:nvSpPr>
          <p:cNvPr id="2" name="タイトル 1">
            <a:extLst>
              <a:ext uri="{FF2B5EF4-FFF2-40B4-BE49-F238E27FC236}">
                <a16:creationId xmlns:a16="http://schemas.microsoft.com/office/drawing/2014/main" id="{8D12C56F-A746-88BF-5E2C-2D2AD01D7F4E}"/>
              </a:ext>
            </a:extLst>
          </p:cNvPr>
          <p:cNvSpPr txBox="1">
            <a:spLocks/>
          </p:cNvSpPr>
          <p:nvPr/>
        </p:nvSpPr>
        <p:spPr>
          <a:xfrm>
            <a:off x="0" y="209725"/>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spTree>
    <p:extLst>
      <p:ext uri="{BB962C8B-B14F-4D97-AF65-F5344CB8AC3E}">
        <p14:creationId xmlns:p14="http://schemas.microsoft.com/office/powerpoint/2010/main" val="244634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013708"/>
            <a:ext cx="8352928" cy="5260006"/>
          </a:xfrm>
        </p:spPr>
        <p:txBody>
          <a:bodyPr>
            <a:normAutofit/>
          </a:bodyPr>
          <a:lstStyle/>
          <a:p>
            <a:pPr marL="0" indent="0">
              <a:lnSpc>
                <a:spcPts val="6500"/>
              </a:lnSpc>
              <a:buNone/>
            </a:pPr>
            <a:r>
              <a:rPr kumimoji="1" lang="en-US" altLang="ja-JP" sz="4400" b="1" dirty="0">
                <a:solidFill>
                  <a:srgbClr val="00B050"/>
                </a:solidFill>
                <a:latin typeface="+mn-ea"/>
              </a:rPr>
              <a:t>〈</a:t>
            </a:r>
            <a:r>
              <a:rPr kumimoji="1" lang="ja-JP" altLang="en-US" sz="4400" b="1" dirty="0">
                <a:solidFill>
                  <a:srgbClr val="00B050"/>
                </a:solidFill>
                <a:latin typeface="+mn-ea"/>
              </a:rPr>
              <a:t>デメリット</a:t>
            </a:r>
            <a:r>
              <a:rPr kumimoji="1" lang="en-US" altLang="ja-JP" sz="4400" b="1" dirty="0">
                <a:solidFill>
                  <a:srgbClr val="00B050"/>
                </a:solidFill>
                <a:latin typeface="+mn-ea"/>
              </a:rPr>
              <a:t>〉</a:t>
            </a:r>
            <a:r>
              <a:rPr kumimoji="1" lang="ja-JP" altLang="en-US" sz="4400" b="1" dirty="0">
                <a:solidFill>
                  <a:srgbClr val="00B050"/>
                </a:solidFill>
                <a:latin typeface="+mn-ea"/>
              </a:rPr>
              <a:t>→</a:t>
            </a:r>
            <a:r>
              <a:rPr kumimoji="1" lang="en-US" altLang="ja-JP" sz="4400" b="1" dirty="0">
                <a:solidFill>
                  <a:srgbClr val="00B050"/>
                </a:solidFill>
                <a:latin typeface="+mn-ea"/>
              </a:rPr>
              <a:t>〈</a:t>
            </a:r>
            <a:r>
              <a:rPr kumimoji="1" lang="ja-JP" altLang="en-US" sz="4400" b="1" dirty="0">
                <a:solidFill>
                  <a:srgbClr val="00B050"/>
                </a:solidFill>
                <a:latin typeface="+mn-ea"/>
              </a:rPr>
              <a:t>メリット</a:t>
            </a:r>
            <a:r>
              <a:rPr kumimoji="1" lang="en-US" altLang="ja-JP" sz="4400" b="1" dirty="0">
                <a:solidFill>
                  <a:srgbClr val="00B050"/>
                </a:solidFill>
                <a:latin typeface="+mn-ea"/>
              </a:rPr>
              <a:t>〉</a:t>
            </a:r>
            <a:r>
              <a:rPr kumimoji="1" lang="ja-JP" altLang="en-US" sz="4400" b="1" dirty="0">
                <a:solidFill>
                  <a:srgbClr val="00B050"/>
                </a:solidFill>
                <a:latin typeface="+mn-ea"/>
              </a:rPr>
              <a:t>に！</a:t>
            </a:r>
            <a:endParaRPr kumimoji="1" lang="en-US" altLang="ja-JP" sz="4400" b="1" dirty="0">
              <a:solidFill>
                <a:schemeClr val="tx1"/>
              </a:solidFill>
              <a:latin typeface="+mn-ea"/>
            </a:endParaRPr>
          </a:p>
          <a:p>
            <a:pPr marL="0" indent="0">
              <a:lnSpc>
                <a:spcPts val="6500"/>
              </a:lnSpc>
              <a:buNone/>
            </a:pPr>
            <a:r>
              <a:rPr kumimoji="1" lang="ja-JP" altLang="en-US" sz="4400" b="1" dirty="0">
                <a:solidFill>
                  <a:schemeClr val="tx1"/>
                </a:solidFill>
                <a:latin typeface="+mn-ea"/>
              </a:rPr>
              <a:t>・多くの教員で対応</a:t>
            </a:r>
            <a:endParaRPr kumimoji="1" lang="en-US" altLang="ja-JP" sz="4400" b="1" dirty="0">
              <a:solidFill>
                <a:srgbClr val="0000FF"/>
              </a:solidFill>
              <a:latin typeface="+mn-ea"/>
            </a:endParaRPr>
          </a:p>
          <a:p>
            <a:pPr marL="0" indent="0">
              <a:lnSpc>
                <a:spcPts val="5000"/>
              </a:lnSpc>
              <a:buNone/>
            </a:pPr>
            <a:r>
              <a:rPr kumimoji="1" lang="ja-JP" altLang="en-US" sz="4400" b="1" dirty="0">
                <a:solidFill>
                  <a:schemeClr val="tx1"/>
                </a:solidFill>
                <a:latin typeface="+mn-ea"/>
              </a:rPr>
              <a:t>・より専門性の高い授業の提供</a:t>
            </a:r>
            <a:endParaRPr kumimoji="1" lang="en-US" altLang="ja-JP" sz="4400" b="1" dirty="0">
              <a:solidFill>
                <a:srgbClr val="0000FF"/>
              </a:solidFill>
              <a:latin typeface="+mn-ea"/>
            </a:endParaRPr>
          </a:p>
          <a:p>
            <a:pPr marL="0" indent="0">
              <a:lnSpc>
                <a:spcPts val="5000"/>
              </a:lnSpc>
              <a:buNone/>
            </a:pPr>
            <a:r>
              <a:rPr kumimoji="1" lang="ja-JP" altLang="en-US" sz="4400" b="1" dirty="0">
                <a:solidFill>
                  <a:schemeClr val="tx1"/>
                </a:solidFill>
                <a:latin typeface="+mn-ea"/>
              </a:rPr>
              <a:t>・中学校への円滑な接続</a:t>
            </a:r>
            <a:endParaRPr kumimoji="1" lang="en-US" altLang="ja-JP" sz="4400" b="1" dirty="0">
              <a:solidFill>
                <a:schemeClr val="tx1"/>
              </a:solidFill>
              <a:latin typeface="+mn-ea"/>
            </a:endParaRPr>
          </a:p>
          <a:p>
            <a:pPr marL="0" indent="0">
              <a:lnSpc>
                <a:spcPts val="5000"/>
              </a:lnSpc>
              <a:buNone/>
            </a:pPr>
            <a:r>
              <a:rPr kumimoji="1" lang="ja-JP" altLang="en-US" sz="4400" b="1" dirty="0">
                <a:solidFill>
                  <a:schemeClr val="tx1"/>
                </a:solidFill>
                <a:latin typeface="+mn-ea"/>
              </a:rPr>
              <a:t>　</a:t>
            </a:r>
            <a:endParaRPr kumimoji="1" lang="en-US" altLang="ja-JP" sz="4400" b="1" dirty="0">
              <a:solidFill>
                <a:srgbClr val="0000FF"/>
              </a:solidFill>
              <a:latin typeface="+mn-ea"/>
            </a:endParaRPr>
          </a:p>
          <a:p>
            <a:pPr marL="0" indent="0">
              <a:lnSpc>
                <a:spcPts val="6500"/>
              </a:lnSpc>
              <a:buNone/>
            </a:pPr>
            <a:endParaRPr kumimoji="1" lang="en-US" altLang="ja-JP" sz="4400" b="1" dirty="0">
              <a:solidFill>
                <a:schemeClr val="tx1"/>
              </a:solidFill>
              <a:latin typeface="+mn-ea"/>
            </a:endParaRPr>
          </a:p>
        </p:txBody>
      </p:sp>
      <p:sp>
        <p:nvSpPr>
          <p:cNvPr id="4" name="タイトル 1">
            <a:extLst>
              <a:ext uri="{FF2B5EF4-FFF2-40B4-BE49-F238E27FC236}">
                <a16:creationId xmlns:a16="http://schemas.microsoft.com/office/drawing/2014/main" id="{5E5CBCF9-EC34-B0A2-07E0-7BFB3C9A0FDC}"/>
              </a:ext>
            </a:extLst>
          </p:cNvPr>
          <p:cNvSpPr txBox="1">
            <a:spLocks/>
          </p:cNvSpPr>
          <p:nvPr/>
        </p:nvSpPr>
        <p:spPr>
          <a:xfrm>
            <a:off x="-29592" y="225957"/>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grpSp>
        <p:nvGrpSpPr>
          <p:cNvPr id="2" name="グループ化 1">
            <a:extLst>
              <a:ext uri="{FF2B5EF4-FFF2-40B4-BE49-F238E27FC236}">
                <a16:creationId xmlns:a16="http://schemas.microsoft.com/office/drawing/2014/main" id="{287AB7DF-21A1-5D7A-098B-834728BC2D09}"/>
              </a:ext>
            </a:extLst>
          </p:cNvPr>
          <p:cNvGrpSpPr/>
          <p:nvPr/>
        </p:nvGrpSpPr>
        <p:grpSpPr>
          <a:xfrm>
            <a:off x="802505" y="4518649"/>
            <a:ext cx="7538990" cy="2090113"/>
            <a:chOff x="710178" y="3940959"/>
            <a:chExt cx="7538990" cy="2090113"/>
          </a:xfrm>
        </p:grpSpPr>
        <p:sp>
          <p:nvSpPr>
            <p:cNvPr id="5" name="矢印: 下 4">
              <a:extLst>
                <a:ext uri="{FF2B5EF4-FFF2-40B4-BE49-F238E27FC236}">
                  <a16:creationId xmlns:a16="http://schemas.microsoft.com/office/drawing/2014/main" id="{1B9300EF-4886-37A7-8FD7-ECF9F8AAE37F}"/>
                </a:ext>
              </a:extLst>
            </p:cNvPr>
            <p:cNvSpPr/>
            <p:nvPr/>
          </p:nvSpPr>
          <p:spPr>
            <a:xfrm>
              <a:off x="3687585" y="3940959"/>
              <a:ext cx="1224136" cy="7166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2">
              <a:extLst>
                <a:ext uri="{FF2B5EF4-FFF2-40B4-BE49-F238E27FC236}">
                  <a16:creationId xmlns:a16="http://schemas.microsoft.com/office/drawing/2014/main" id="{7064ABCE-6254-3E2B-6364-72C9F8397088}"/>
                </a:ext>
              </a:extLst>
            </p:cNvPr>
            <p:cNvSpPr/>
            <p:nvPr/>
          </p:nvSpPr>
          <p:spPr>
            <a:xfrm>
              <a:off x="710178" y="4728710"/>
              <a:ext cx="7538990" cy="1302362"/>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j-ea"/>
                  <a:ea typeface="+mj-ea"/>
                </a:rPr>
                <a:t>「教科担任制推進委員会」を立ち上げ、</a:t>
              </a:r>
              <a:endParaRPr kumimoji="1" lang="en-US" altLang="ja-JP" sz="3600" b="1" dirty="0">
                <a:latin typeface="+mj-ea"/>
                <a:ea typeface="+mj-ea"/>
              </a:endParaRPr>
            </a:p>
            <a:p>
              <a:pPr algn="ctr"/>
              <a:r>
                <a:rPr kumimoji="1" lang="ja-JP" altLang="en-US" sz="3600" b="1" dirty="0">
                  <a:latin typeface="+mj-ea"/>
                  <a:ea typeface="+mj-ea"/>
                </a:rPr>
                <a:t>課題の把握、改善策の検討→</a:t>
              </a:r>
              <a:r>
                <a:rPr kumimoji="1" lang="ja-JP" altLang="en-US" sz="3600" b="1" dirty="0">
                  <a:solidFill>
                    <a:srgbClr val="FF0000"/>
                  </a:solidFill>
                  <a:latin typeface="+mj-ea"/>
                  <a:ea typeface="+mj-ea"/>
                </a:rPr>
                <a:t>実行</a:t>
              </a:r>
              <a:endParaRPr kumimoji="1" lang="en-US" altLang="ja-JP" sz="3600" b="1" dirty="0">
                <a:solidFill>
                  <a:srgbClr val="FF0000"/>
                </a:solidFill>
                <a:latin typeface="+mj-ea"/>
                <a:ea typeface="+mj-ea"/>
              </a:endParaRPr>
            </a:p>
          </p:txBody>
        </p:sp>
      </p:grpSp>
    </p:spTree>
    <p:extLst>
      <p:ext uri="{BB962C8B-B14F-4D97-AF65-F5344CB8AC3E}">
        <p14:creationId xmlns:p14="http://schemas.microsoft.com/office/powerpoint/2010/main" val="301014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366EE-2385-6990-77D4-B481B099CDBC}"/>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E56247C-B9EA-B1C7-D6A2-B23C34B4313E}"/>
              </a:ext>
            </a:extLst>
          </p:cNvPr>
          <p:cNvSpPr txBox="1"/>
          <p:nvPr/>
        </p:nvSpPr>
        <p:spPr>
          <a:xfrm>
            <a:off x="842133" y="921811"/>
            <a:ext cx="7488832" cy="1200329"/>
          </a:xfrm>
          <a:prstGeom prst="rect">
            <a:avLst/>
          </a:prstGeom>
          <a:noFill/>
        </p:spPr>
        <p:txBody>
          <a:bodyPr wrap="square" rtlCol="0">
            <a:spAutoFit/>
          </a:bodyPr>
          <a:lstStyle/>
          <a:p>
            <a:r>
              <a:rPr kumimoji="1" lang="ja-JP" altLang="en-US" sz="3600" dirty="0"/>
              <a:t>いろいろな先生が授業をすることは、よかったですか？</a:t>
            </a:r>
          </a:p>
        </p:txBody>
      </p:sp>
      <p:graphicFrame>
        <p:nvGraphicFramePr>
          <p:cNvPr id="7" name="表 6">
            <a:extLst>
              <a:ext uri="{FF2B5EF4-FFF2-40B4-BE49-F238E27FC236}">
                <a16:creationId xmlns:a16="http://schemas.microsoft.com/office/drawing/2014/main" id="{37E6A742-0326-FCE3-7F63-F69CD6C771F3}"/>
              </a:ext>
            </a:extLst>
          </p:cNvPr>
          <p:cNvGraphicFramePr>
            <a:graphicFrameLocks noGrp="1"/>
          </p:cNvGraphicFramePr>
          <p:nvPr>
            <p:extLst>
              <p:ext uri="{D42A27DB-BD31-4B8C-83A1-F6EECF244321}">
                <p14:modId xmlns:p14="http://schemas.microsoft.com/office/powerpoint/2010/main" val="4019607725"/>
              </p:ext>
            </p:extLst>
          </p:nvPr>
        </p:nvGraphicFramePr>
        <p:xfrm>
          <a:off x="808072" y="2348880"/>
          <a:ext cx="7776864" cy="2949756"/>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1669459938"/>
                    </a:ext>
                  </a:extLst>
                </a:gridCol>
                <a:gridCol w="2376264">
                  <a:extLst>
                    <a:ext uri="{9D8B030D-6E8A-4147-A177-3AD203B41FA5}">
                      <a16:colId xmlns:a16="http://schemas.microsoft.com/office/drawing/2014/main" val="1809457512"/>
                    </a:ext>
                  </a:extLst>
                </a:gridCol>
                <a:gridCol w="3024336">
                  <a:extLst>
                    <a:ext uri="{9D8B030D-6E8A-4147-A177-3AD203B41FA5}">
                      <a16:colId xmlns:a16="http://schemas.microsoft.com/office/drawing/2014/main" val="830400372"/>
                    </a:ext>
                  </a:extLst>
                </a:gridCol>
              </a:tblGrid>
              <a:tr h="1861018">
                <a:tc>
                  <a:txBody>
                    <a:bodyPr/>
                    <a:lstStyle/>
                    <a:p>
                      <a:pPr algn="ctr"/>
                      <a:r>
                        <a:rPr kumimoji="1" lang="ja-JP" altLang="en-US" sz="4400" dirty="0"/>
                        <a:t>思う</a:t>
                      </a:r>
                    </a:p>
                  </a:txBody>
                  <a:tcPr anchor="ctr">
                    <a:solidFill>
                      <a:srgbClr val="FF99FF"/>
                    </a:solidFill>
                  </a:tcPr>
                </a:tc>
                <a:tc>
                  <a:txBody>
                    <a:bodyPr/>
                    <a:lstStyle/>
                    <a:p>
                      <a:pPr algn="ctr"/>
                      <a:r>
                        <a:rPr kumimoji="1" lang="ja-JP" altLang="en-US" sz="4400" dirty="0"/>
                        <a:t>思わない</a:t>
                      </a:r>
                    </a:p>
                  </a:txBody>
                  <a:tcPr anchor="ctr"/>
                </a:tc>
                <a:tc>
                  <a:txBody>
                    <a:bodyPr/>
                    <a:lstStyle/>
                    <a:p>
                      <a:pPr algn="ctr"/>
                      <a:r>
                        <a:rPr kumimoji="1" lang="ja-JP" altLang="en-US" sz="4400" dirty="0"/>
                        <a:t>分からない</a:t>
                      </a:r>
                    </a:p>
                  </a:txBody>
                  <a:tcPr anchor="ctr"/>
                </a:tc>
                <a:extLst>
                  <a:ext uri="{0D108BD9-81ED-4DB2-BD59-A6C34878D82A}">
                    <a16:rowId xmlns:a16="http://schemas.microsoft.com/office/drawing/2014/main" val="1938014319"/>
                  </a:ext>
                </a:extLst>
              </a:tr>
              <a:tr h="1088738">
                <a:tc>
                  <a:txBody>
                    <a:bodyPr/>
                    <a:lstStyle/>
                    <a:p>
                      <a:pPr algn="ctr"/>
                      <a:r>
                        <a:rPr kumimoji="1" lang="ja-JP" altLang="en-US" sz="4400" dirty="0"/>
                        <a:t>８９．５％</a:t>
                      </a:r>
                    </a:p>
                  </a:txBody>
                  <a:tcPr anchor="ctr">
                    <a:solidFill>
                      <a:srgbClr val="FF99FF"/>
                    </a:solidFill>
                  </a:tcPr>
                </a:tc>
                <a:tc>
                  <a:txBody>
                    <a:bodyPr/>
                    <a:lstStyle/>
                    <a:p>
                      <a:pPr algn="ctr"/>
                      <a:r>
                        <a:rPr kumimoji="1" lang="ja-JP" altLang="en-US" sz="4400" dirty="0"/>
                        <a:t>２．５％</a:t>
                      </a:r>
                    </a:p>
                  </a:txBody>
                  <a:tcPr anchor="ctr"/>
                </a:tc>
                <a:tc>
                  <a:txBody>
                    <a:bodyPr/>
                    <a:lstStyle/>
                    <a:p>
                      <a:pPr algn="ctr"/>
                      <a:r>
                        <a:rPr kumimoji="1" lang="ja-JP" altLang="en-US" sz="4400" dirty="0"/>
                        <a:t>８％</a:t>
                      </a:r>
                    </a:p>
                  </a:txBody>
                  <a:tcPr anchor="ctr"/>
                </a:tc>
                <a:extLst>
                  <a:ext uri="{0D108BD9-81ED-4DB2-BD59-A6C34878D82A}">
                    <a16:rowId xmlns:a16="http://schemas.microsoft.com/office/drawing/2014/main" val="3027943621"/>
                  </a:ext>
                </a:extLst>
              </a:tr>
            </a:tbl>
          </a:graphicData>
        </a:graphic>
      </p:graphicFrame>
      <p:sp>
        <p:nvSpPr>
          <p:cNvPr id="4" name="タイトル 1">
            <a:extLst>
              <a:ext uri="{FF2B5EF4-FFF2-40B4-BE49-F238E27FC236}">
                <a16:creationId xmlns:a16="http://schemas.microsoft.com/office/drawing/2014/main" id="{3BB9924A-4516-DD35-65F3-C4DDD8DC235D}"/>
              </a:ext>
            </a:extLst>
          </p:cNvPr>
          <p:cNvSpPr txBox="1">
            <a:spLocks/>
          </p:cNvSpPr>
          <p:nvPr/>
        </p:nvSpPr>
        <p:spPr>
          <a:xfrm>
            <a:off x="0" y="98623"/>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sp>
        <p:nvSpPr>
          <p:cNvPr id="2" name="テキスト ボックス 1">
            <a:extLst>
              <a:ext uri="{FF2B5EF4-FFF2-40B4-BE49-F238E27FC236}">
                <a16:creationId xmlns:a16="http://schemas.microsoft.com/office/drawing/2014/main" id="{48F67F4F-BE99-9EFC-FCB2-A6F82C9F0DC1}"/>
              </a:ext>
            </a:extLst>
          </p:cNvPr>
          <p:cNvSpPr txBox="1"/>
          <p:nvPr/>
        </p:nvSpPr>
        <p:spPr>
          <a:xfrm>
            <a:off x="1043608" y="5551504"/>
            <a:ext cx="7708742" cy="584775"/>
          </a:xfrm>
          <a:prstGeom prst="rect">
            <a:avLst/>
          </a:prstGeom>
          <a:noFill/>
        </p:spPr>
        <p:txBody>
          <a:bodyPr wrap="square" rtlCol="0">
            <a:spAutoFit/>
          </a:bodyPr>
          <a:lstStyle/>
          <a:p>
            <a:r>
              <a:rPr kumimoji="1" lang="ja-JP" altLang="en-US" sz="3200" dirty="0">
                <a:latin typeface="+mn-ea"/>
              </a:rPr>
              <a:t>令和７年　２月　５・６年生を対象に実施</a:t>
            </a:r>
          </a:p>
        </p:txBody>
      </p:sp>
    </p:spTree>
    <p:extLst>
      <p:ext uri="{BB962C8B-B14F-4D97-AF65-F5344CB8AC3E}">
        <p14:creationId xmlns:p14="http://schemas.microsoft.com/office/powerpoint/2010/main" val="2588427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97217-B9C8-0B2B-E6A6-6C7DB44B8CB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88D51B8-B1D2-556D-A021-76C3AD3271FF}"/>
              </a:ext>
            </a:extLst>
          </p:cNvPr>
          <p:cNvSpPr txBox="1"/>
          <p:nvPr/>
        </p:nvSpPr>
        <p:spPr>
          <a:xfrm>
            <a:off x="899592" y="1268760"/>
            <a:ext cx="7488832" cy="1200329"/>
          </a:xfrm>
          <a:prstGeom prst="rect">
            <a:avLst/>
          </a:prstGeom>
          <a:noFill/>
        </p:spPr>
        <p:txBody>
          <a:bodyPr wrap="square" rtlCol="0">
            <a:spAutoFit/>
          </a:bodyPr>
          <a:lstStyle/>
          <a:p>
            <a:r>
              <a:rPr kumimoji="1" lang="ja-JP" altLang="en-US" sz="3600" dirty="0"/>
              <a:t>いろいろな先生が授業をすることに、</a:t>
            </a:r>
            <a:endParaRPr kumimoji="1" lang="en-US" altLang="ja-JP" sz="3600" dirty="0"/>
          </a:p>
          <a:p>
            <a:r>
              <a:rPr kumimoji="1" lang="ja-JP" altLang="en-US" sz="3600" dirty="0"/>
              <a:t>慣れましたか？</a:t>
            </a:r>
          </a:p>
        </p:txBody>
      </p:sp>
      <p:graphicFrame>
        <p:nvGraphicFramePr>
          <p:cNvPr id="7" name="表 6">
            <a:extLst>
              <a:ext uri="{FF2B5EF4-FFF2-40B4-BE49-F238E27FC236}">
                <a16:creationId xmlns:a16="http://schemas.microsoft.com/office/drawing/2014/main" id="{EFB69B6F-68C6-1212-55B2-F173A8E9D93D}"/>
              </a:ext>
            </a:extLst>
          </p:cNvPr>
          <p:cNvGraphicFramePr>
            <a:graphicFrameLocks noGrp="1"/>
          </p:cNvGraphicFramePr>
          <p:nvPr>
            <p:extLst>
              <p:ext uri="{D42A27DB-BD31-4B8C-83A1-F6EECF244321}">
                <p14:modId xmlns:p14="http://schemas.microsoft.com/office/powerpoint/2010/main" val="224254342"/>
              </p:ext>
            </p:extLst>
          </p:nvPr>
        </p:nvGraphicFramePr>
        <p:xfrm>
          <a:off x="683568" y="2639484"/>
          <a:ext cx="7776864" cy="2949756"/>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669459938"/>
                    </a:ext>
                  </a:extLst>
                </a:gridCol>
                <a:gridCol w="1944216">
                  <a:extLst>
                    <a:ext uri="{9D8B030D-6E8A-4147-A177-3AD203B41FA5}">
                      <a16:colId xmlns:a16="http://schemas.microsoft.com/office/drawing/2014/main" val="1271575441"/>
                    </a:ext>
                  </a:extLst>
                </a:gridCol>
                <a:gridCol w="1944216">
                  <a:extLst>
                    <a:ext uri="{9D8B030D-6E8A-4147-A177-3AD203B41FA5}">
                      <a16:colId xmlns:a16="http://schemas.microsoft.com/office/drawing/2014/main" val="1809457512"/>
                    </a:ext>
                  </a:extLst>
                </a:gridCol>
                <a:gridCol w="1944216">
                  <a:extLst>
                    <a:ext uri="{9D8B030D-6E8A-4147-A177-3AD203B41FA5}">
                      <a16:colId xmlns:a16="http://schemas.microsoft.com/office/drawing/2014/main" val="830400372"/>
                    </a:ext>
                  </a:extLst>
                </a:gridCol>
              </a:tblGrid>
              <a:tr h="1861018">
                <a:tc>
                  <a:txBody>
                    <a:bodyPr/>
                    <a:lstStyle/>
                    <a:p>
                      <a:pPr algn="ctr"/>
                      <a:r>
                        <a:rPr kumimoji="1" lang="ja-JP" altLang="en-US" sz="3200" dirty="0"/>
                        <a:t>とても</a:t>
                      </a:r>
                      <a:endParaRPr kumimoji="1" lang="en-US" altLang="ja-JP" sz="3200" dirty="0"/>
                    </a:p>
                    <a:p>
                      <a:pPr algn="ctr"/>
                      <a:r>
                        <a:rPr kumimoji="1" lang="ja-JP" altLang="en-US" sz="3200" dirty="0"/>
                        <a:t>よかった</a:t>
                      </a:r>
                    </a:p>
                  </a:txBody>
                  <a:tcPr anchor="ctr">
                    <a:solidFill>
                      <a:srgbClr val="FF99FF"/>
                    </a:solidFill>
                  </a:tcPr>
                </a:tc>
                <a:tc>
                  <a:txBody>
                    <a:bodyPr/>
                    <a:lstStyle/>
                    <a:p>
                      <a:pPr algn="ctr"/>
                      <a:r>
                        <a:rPr kumimoji="1" lang="ja-JP" altLang="en-US" sz="3200" dirty="0"/>
                        <a:t>よかった</a:t>
                      </a:r>
                    </a:p>
                  </a:txBody>
                  <a:tcPr anchor="ctr">
                    <a:solidFill>
                      <a:srgbClr val="FF99FF"/>
                    </a:solidFill>
                  </a:tcPr>
                </a:tc>
                <a:tc>
                  <a:txBody>
                    <a:bodyPr/>
                    <a:lstStyle/>
                    <a:p>
                      <a:pPr algn="ctr"/>
                      <a:r>
                        <a:rPr kumimoji="1" lang="ja-JP" altLang="en-US" sz="2400" dirty="0"/>
                        <a:t>あまり</a:t>
                      </a:r>
                      <a:endParaRPr kumimoji="1" lang="en-US" altLang="ja-JP" sz="2400" dirty="0"/>
                    </a:p>
                    <a:p>
                      <a:pPr algn="ctr"/>
                      <a:r>
                        <a:rPr kumimoji="1" lang="ja-JP" altLang="en-US" sz="2400" dirty="0"/>
                        <a:t>よくなかった</a:t>
                      </a:r>
                    </a:p>
                  </a:txBody>
                  <a:tcPr anchor="ctr"/>
                </a:tc>
                <a:tc>
                  <a:txBody>
                    <a:bodyPr/>
                    <a:lstStyle/>
                    <a:p>
                      <a:pPr algn="ctr"/>
                      <a:r>
                        <a:rPr kumimoji="1" lang="ja-JP" altLang="en-US" sz="2400" dirty="0"/>
                        <a:t>よくなかった</a:t>
                      </a:r>
                    </a:p>
                  </a:txBody>
                  <a:tcPr anchor="ctr"/>
                </a:tc>
                <a:extLst>
                  <a:ext uri="{0D108BD9-81ED-4DB2-BD59-A6C34878D82A}">
                    <a16:rowId xmlns:a16="http://schemas.microsoft.com/office/drawing/2014/main" val="1938014319"/>
                  </a:ext>
                </a:extLst>
              </a:tr>
              <a:tr h="1088738">
                <a:tc>
                  <a:txBody>
                    <a:bodyPr/>
                    <a:lstStyle/>
                    <a:p>
                      <a:pPr algn="ctr"/>
                      <a:r>
                        <a:rPr kumimoji="1" lang="ja-JP" altLang="en-US" sz="3200" dirty="0"/>
                        <a:t>４１．４％</a:t>
                      </a:r>
                    </a:p>
                  </a:txBody>
                  <a:tcPr anchor="ctr">
                    <a:solidFill>
                      <a:srgbClr val="FF99FF"/>
                    </a:solidFill>
                  </a:tcPr>
                </a:tc>
                <a:tc>
                  <a:txBody>
                    <a:bodyPr/>
                    <a:lstStyle/>
                    <a:p>
                      <a:pPr algn="ctr"/>
                      <a:r>
                        <a:rPr kumimoji="1" lang="ja-JP" altLang="en-US" sz="3200" dirty="0"/>
                        <a:t>４６．３％</a:t>
                      </a:r>
                    </a:p>
                  </a:txBody>
                  <a:tcPr anchor="ctr">
                    <a:solidFill>
                      <a:srgbClr val="FF99FF"/>
                    </a:solidFill>
                  </a:tcPr>
                </a:tc>
                <a:tc>
                  <a:txBody>
                    <a:bodyPr/>
                    <a:lstStyle/>
                    <a:p>
                      <a:pPr algn="ctr"/>
                      <a:r>
                        <a:rPr kumimoji="1" lang="ja-JP" altLang="en-US" sz="3200" dirty="0"/>
                        <a:t>１０．５％</a:t>
                      </a:r>
                    </a:p>
                  </a:txBody>
                  <a:tcPr anchor="ctr"/>
                </a:tc>
                <a:tc>
                  <a:txBody>
                    <a:bodyPr/>
                    <a:lstStyle/>
                    <a:p>
                      <a:pPr algn="ctr"/>
                      <a:r>
                        <a:rPr kumimoji="1" lang="ja-JP" altLang="en-US" sz="3200" dirty="0"/>
                        <a:t>１．８％</a:t>
                      </a:r>
                    </a:p>
                  </a:txBody>
                  <a:tcPr anchor="ctr"/>
                </a:tc>
                <a:extLst>
                  <a:ext uri="{0D108BD9-81ED-4DB2-BD59-A6C34878D82A}">
                    <a16:rowId xmlns:a16="http://schemas.microsoft.com/office/drawing/2014/main" val="3027943621"/>
                  </a:ext>
                </a:extLst>
              </a:tr>
            </a:tbl>
          </a:graphicData>
        </a:graphic>
      </p:graphicFrame>
      <p:sp>
        <p:nvSpPr>
          <p:cNvPr id="4" name="タイトル 1">
            <a:extLst>
              <a:ext uri="{FF2B5EF4-FFF2-40B4-BE49-F238E27FC236}">
                <a16:creationId xmlns:a16="http://schemas.microsoft.com/office/drawing/2014/main" id="{22AF5C7F-06DB-BB42-E4BC-A4F49E9B1B35}"/>
              </a:ext>
            </a:extLst>
          </p:cNvPr>
          <p:cNvSpPr txBox="1">
            <a:spLocks/>
          </p:cNvSpPr>
          <p:nvPr/>
        </p:nvSpPr>
        <p:spPr>
          <a:xfrm>
            <a:off x="0" y="217706"/>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学校経営の重点項目（３）</a:t>
            </a:r>
          </a:p>
        </p:txBody>
      </p:sp>
      <p:sp>
        <p:nvSpPr>
          <p:cNvPr id="2" name="テキスト ボックス 1">
            <a:extLst>
              <a:ext uri="{FF2B5EF4-FFF2-40B4-BE49-F238E27FC236}">
                <a16:creationId xmlns:a16="http://schemas.microsoft.com/office/drawing/2014/main" id="{7A35808C-2ABD-06BE-BBF4-143C7C4FEED5}"/>
              </a:ext>
            </a:extLst>
          </p:cNvPr>
          <p:cNvSpPr txBox="1"/>
          <p:nvPr/>
        </p:nvSpPr>
        <p:spPr>
          <a:xfrm>
            <a:off x="1115616" y="5759635"/>
            <a:ext cx="7708742" cy="584775"/>
          </a:xfrm>
          <a:prstGeom prst="rect">
            <a:avLst/>
          </a:prstGeom>
          <a:noFill/>
        </p:spPr>
        <p:txBody>
          <a:bodyPr wrap="square" rtlCol="0">
            <a:spAutoFit/>
          </a:bodyPr>
          <a:lstStyle/>
          <a:p>
            <a:r>
              <a:rPr kumimoji="1" lang="ja-JP" altLang="en-US" sz="3200" dirty="0">
                <a:latin typeface="+mn-ea"/>
              </a:rPr>
              <a:t>令和７年　２月　５・６年生を対象に実施</a:t>
            </a:r>
          </a:p>
        </p:txBody>
      </p:sp>
    </p:spTree>
    <p:extLst>
      <p:ext uri="{BB962C8B-B14F-4D97-AF65-F5344CB8AC3E}">
        <p14:creationId xmlns:p14="http://schemas.microsoft.com/office/powerpoint/2010/main" val="187742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554CC-5474-DD72-EFB2-9CAA6F27B17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296D87F-7129-264C-B8D5-C4C1904B4B5B}"/>
              </a:ext>
            </a:extLst>
          </p:cNvPr>
          <p:cNvSpPr>
            <a:spLocks noGrp="1"/>
          </p:cNvSpPr>
          <p:nvPr>
            <p:ph idx="1"/>
          </p:nvPr>
        </p:nvSpPr>
        <p:spPr>
          <a:xfrm>
            <a:off x="449942" y="1021204"/>
            <a:ext cx="8352928" cy="5260006"/>
          </a:xfrm>
        </p:spPr>
        <p:txBody>
          <a:bodyPr>
            <a:noAutofit/>
          </a:bodyPr>
          <a:lstStyle/>
          <a:p>
            <a:pPr marL="0" indent="0" algn="ctr">
              <a:lnSpc>
                <a:spcPts val="5000"/>
              </a:lnSpc>
              <a:buNone/>
            </a:pPr>
            <a:r>
              <a:rPr kumimoji="1" lang="en-US" altLang="ja-JP" sz="4400" b="1" dirty="0">
                <a:solidFill>
                  <a:srgbClr val="FF0000"/>
                </a:solidFill>
                <a:latin typeface="+mn-ea"/>
              </a:rPr>
              <a:t>【</a:t>
            </a:r>
            <a:r>
              <a:rPr kumimoji="1" lang="ja-JP" altLang="en-US" sz="4400" b="1" dirty="0">
                <a:solidFill>
                  <a:srgbClr val="FF0000"/>
                </a:solidFill>
                <a:latin typeface="+mn-ea"/>
              </a:rPr>
              <a:t>ＩＣＴ教育機器の利活用</a:t>
            </a:r>
            <a:r>
              <a:rPr kumimoji="1" lang="en-US" altLang="ja-JP" sz="4400" b="1" dirty="0">
                <a:solidFill>
                  <a:srgbClr val="FF0000"/>
                </a:solidFill>
                <a:latin typeface="+mn-ea"/>
              </a:rPr>
              <a:t>】</a:t>
            </a:r>
          </a:p>
        </p:txBody>
      </p:sp>
      <p:sp>
        <p:nvSpPr>
          <p:cNvPr id="6" name="テキスト ボックス 5">
            <a:extLst>
              <a:ext uri="{FF2B5EF4-FFF2-40B4-BE49-F238E27FC236}">
                <a16:creationId xmlns:a16="http://schemas.microsoft.com/office/drawing/2014/main" id="{59B934EC-01BD-2823-D715-5915C6B47CD6}"/>
              </a:ext>
            </a:extLst>
          </p:cNvPr>
          <p:cNvSpPr txBox="1"/>
          <p:nvPr/>
        </p:nvSpPr>
        <p:spPr>
          <a:xfrm>
            <a:off x="170565" y="1872402"/>
            <a:ext cx="8802870" cy="47705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○ＩＣＴを文房具のように、当たり前に</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　使いこなす！</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dirty="0">
              <a:solidFill>
                <a:prstClr val="black"/>
              </a:solidFill>
              <a:latin typeface="Tw Cen MT" panose="020B0602020104020603"/>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rPr>
              <a:t>　　１）教師と子どもがつながる</a:t>
            </a:r>
            <a:endParaRPr kumimoji="1" lang="en-US" altLang="ja-JP"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dirty="0">
              <a:solidFill>
                <a:prstClr val="black"/>
              </a:solidFill>
              <a:latin typeface="Tw Cen MT" panose="020B0602020104020603"/>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rPr>
              <a:t>　　２）子ども同士がつながる</a:t>
            </a:r>
            <a:endParaRPr kumimoji="1" lang="en-US" altLang="ja-JP"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dirty="0">
              <a:solidFill>
                <a:prstClr val="black"/>
              </a:solidFill>
              <a:latin typeface="Tw Cen MT" panose="020B0602020104020603"/>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mj-ea"/>
                <a:ea typeface="+mj-ea"/>
              </a:rPr>
              <a:t>　　３）子ども自身が学習方法を決める</a:t>
            </a:r>
            <a:endParaRPr kumimoji="1" lang="en-US" altLang="ja-JP" sz="3600" b="1" i="0" u="none" strike="noStrike" kern="1200" cap="none" spc="0" normalizeH="0" baseline="0" noProof="0" dirty="0">
              <a:ln>
                <a:noFill/>
              </a:ln>
              <a:solidFill>
                <a:srgbClr val="FF0000"/>
              </a:solidFill>
              <a:effectLst/>
              <a:uLnTx/>
              <a:uFillTx/>
              <a:latin typeface="+mj-ea"/>
              <a:ea typeface="+mj-ea"/>
            </a:endParaRPr>
          </a:p>
        </p:txBody>
      </p:sp>
      <p:sp>
        <p:nvSpPr>
          <p:cNvPr id="4" name="タイトル 1">
            <a:extLst>
              <a:ext uri="{FF2B5EF4-FFF2-40B4-BE49-F238E27FC236}">
                <a16:creationId xmlns:a16="http://schemas.microsoft.com/office/drawing/2014/main" id="{96A3B676-E6EF-07F5-D158-A9E67BDCAF4C}"/>
              </a:ext>
            </a:extLst>
          </p:cNvPr>
          <p:cNvSpPr txBox="1">
            <a:spLocks/>
          </p:cNvSpPr>
          <p:nvPr/>
        </p:nvSpPr>
        <p:spPr>
          <a:xfrm>
            <a:off x="0" y="215061"/>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学校経営の重点項目（４）</a:t>
            </a:r>
          </a:p>
        </p:txBody>
      </p:sp>
      <p:sp>
        <p:nvSpPr>
          <p:cNvPr id="8" name="矢印: 下 7">
            <a:extLst>
              <a:ext uri="{FF2B5EF4-FFF2-40B4-BE49-F238E27FC236}">
                <a16:creationId xmlns:a16="http://schemas.microsoft.com/office/drawing/2014/main" id="{C18E11E6-7E74-DFC3-8767-5C9D89946D63}"/>
              </a:ext>
            </a:extLst>
          </p:cNvPr>
          <p:cNvSpPr/>
          <p:nvPr/>
        </p:nvSpPr>
        <p:spPr>
          <a:xfrm>
            <a:off x="3096344" y="4365104"/>
            <a:ext cx="504056" cy="50405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B9229417-B287-097E-80A0-7A871050883D}"/>
              </a:ext>
            </a:extLst>
          </p:cNvPr>
          <p:cNvSpPr/>
          <p:nvPr/>
        </p:nvSpPr>
        <p:spPr>
          <a:xfrm>
            <a:off x="3096344" y="5557815"/>
            <a:ext cx="504056" cy="50405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743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7D4CB-8868-86C2-5584-9ACA6241054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AE76F82-969D-A899-7DF2-0B52C18C98FD}"/>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71454BCB-6181-FDC3-4BF5-21E964A4A339}"/>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33E7CB77-4D28-8A6B-71AF-CB01F7604FA4}"/>
              </a:ext>
            </a:extLst>
          </p:cNvPr>
          <p:cNvSpPr txBox="1"/>
          <p:nvPr/>
        </p:nvSpPr>
        <p:spPr>
          <a:xfrm>
            <a:off x="467545" y="1844824"/>
            <a:ext cx="8056268" cy="4418197"/>
          </a:xfrm>
          <a:prstGeom prst="rect">
            <a:avLst/>
          </a:prstGeom>
          <a:noFill/>
        </p:spPr>
        <p:txBody>
          <a:bodyPr wrap="square" rtlCol="0">
            <a:spAutoFit/>
          </a:bodyPr>
          <a:lstStyle/>
          <a:p>
            <a:pPr>
              <a:lnSpc>
                <a:spcPts val="6000"/>
              </a:lnSpc>
            </a:pPr>
            <a:r>
              <a:rPr kumimoji="1" lang="en-US" altLang="ja-JP" sz="3600" b="1" dirty="0">
                <a:latin typeface="+mj-ea"/>
                <a:ea typeface="+mj-ea"/>
              </a:rPr>
              <a:t>〈</a:t>
            </a:r>
            <a:r>
              <a:rPr kumimoji="1" lang="ja-JP" altLang="en-US" sz="3600" b="1" dirty="0">
                <a:latin typeface="+mj-ea"/>
                <a:ea typeface="+mj-ea"/>
              </a:rPr>
              <a:t>教育目標</a:t>
            </a:r>
            <a:r>
              <a:rPr kumimoji="1" lang="en-US" altLang="ja-JP" sz="3600" b="1" dirty="0">
                <a:latin typeface="+mj-ea"/>
                <a:ea typeface="+mj-ea"/>
              </a:rPr>
              <a:t>〉</a:t>
            </a:r>
          </a:p>
          <a:p>
            <a:pPr>
              <a:lnSpc>
                <a:spcPts val="6000"/>
              </a:lnSpc>
            </a:pPr>
            <a:r>
              <a:rPr kumimoji="1" lang="ja-JP" altLang="en-US" sz="3600" b="1" dirty="0">
                <a:latin typeface="+mj-ea"/>
                <a:ea typeface="+mj-ea"/>
              </a:rPr>
              <a:t>○明るい子・・・多様性を尊重しつつ</a:t>
            </a:r>
            <a:endParaRPr kumimoji="1" lang="en-US" altLang="ja-JP" sz="3600" b="1" dirty="0">
              <a:latin typeface="+mj-ea"/>
              <a:ea typeface="+mj-ea"/>
            </a:endParaRPr>
          </a:p>
          <a:p>
            <a:pPr>
              <a:lnSpc>
                <a:spcPts val="6000"/>
              </a:lnSpc>
            </a:pPr>
            <a:r>
              <a:rPr kumimoji="1" lang="ja-JP" altLang="en-US" sz="3600" b="1" dirty="0">
                <a:latin typeface="+mj-ea"/>
                <a:ea typeface="+mj-ea"/>
              </a:rPr>
              <a:t>○考える子・・・自ら学び考え</a:t>
            </a:r>
            <a:endParaRPr kumimoji="1" lang="en-US" altLang="ja-JP" sz="3600" b="1" dirty="0">
              <a:latin typeface="+mj-ea"/>
              <a:ea typeface="+mj-ea"/>
            </a:endParaRPr>
          </a:p>
          <a:p>
            <a:pPr>
              <a:lnSpc>
                <a:spcPts val="5500"/>
              </a:lnSpc>
            </a:pPr>
            <a:endParaRPr kumimoji="1" lang="en-US" altLang="ja-JP" sz="3600" b="1" dirty="0">
              <a:latin typeface="+mj-ea"/>
              <a:ea typeface="+mj-ea"/>
            </a:endParaRPr>
          </a:p>
          <a:p>
            <a:pPr>
              <a:lnSpc>
                <a:spcPts val="5500"/>
              </a:lnSpc>
            </a:pPr>
            <a:r>
              <a:rPr kumimoji="1" lang="ja-JP" altLang="en-US" sz="3600" b="1" dirty="0">
                <a:latin typeface="+mj-ea"/>
                <a:ea typeface="+mj-ea"/>
              </a:rPr>
              <a:t>　</a:t>
            </a:r>
            <a:r>
              <a:rPr kumimoji="1" lang="ja-JP" altLang="en-US" sz="4400" b="1" dirty="0">
                <a:latin typeface="+mj-ea"/>
                <a:ea typeface="+mj-ea"/>
              </a:rPr>
              <a:t>学校評価及び本校の目指す</a:t>
            </a:r>
            <a:endParaRPr kumimoji="1" lang="en-US" altLang="ja-JP" sz="4400" b="1" dirty="0">
              <a:latin typeface="+mj-ea"/>
              <a:ea typeface="+mj-ea"/>
            </a:endParaRPr>
          </a:p>
          <a:p>
            <a:pPr>
              <a:lnSpc>
                <a:spcPts val="5500"/>
              </a:lnSpc>
            </a:pPr>
            <a:r>
              <a:rPr kumimoji="1" lang="ja-JP" altLang="en-US" sz="4400" b="1" dirty="0">
                <a:latin typeface="+mj-ea"/>
                <a:ea typeface="+mj-ea"/>
              </a:rPr>
              <a:t>　　児童像等を踏まえ、</a:t>
            </a:r>
            <a:r>
              <a:rPr kumimoji="1" lang="ja-JP" altLang="en-US" sz="4400" b="1" dirty="0">
                <a:solidFill>
                  <a:srgbClr val="FF0000"/>
                </a:solidFill>
                <a:latin typeface="+mj-ea"/>
                <a:ea typeface="+mj-ea"/>
              </a:rPr>
              <a:t>追記</a:t>
            </a:r>
            <a:endParaRPr kumimoji="1" lang="en-US" altLang="ja-JP" sz="4400" b="1" dirty="0">
              <a:latin typeface="+mj-ea"/>
              <a:ea typeface="+mj-ea"/>
            </a:endParaRPr>
          </a:p>
        </p:txBody>
      </p:sp>
    </p:spTree>
    <p:extLst>
      <p:ext uri="{BB962C8B-B14F-4D97-AF65-F5344CB8AC3E}">
        <p14:creationId xmlns:p14="http://schemas.microsoft.com/office/powerpoint/2010/main" val="66681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A2C9-FE9F-6E0A-C07D-D0096FBC5BD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7C7BF05-4797-8E1F-6A01-2D5C5514A89A}"/>
              </a:ext>
            </a:extLst>
          </p:cNvPr>
          <p:cNvSpPr txBox="1"/>
          <p:nvPr/>
        </p:nvSpPr>
        <p:spPr>
          <a:xfrm>
            <a:off x="323528" y="1196752"/>
            <a:ext cx="8514546" cy="53860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○ＩＣＴなのか？紙なのか？</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prstClr val="black"/>
                </a:solidFill>
                <a:latin typeface="Tw Cen MT" panose="020B0602020104020603"/>
                <a:ea typeface="ＭＳ Ｐゴシック" panose="020B0600070205080204" pitchFamily="50" charset="-128"/>
              </a:rPr>
              <a:t>　　　　　</a:t>
            </a:r>
            <a:endParaRPr kumimoji="1" lang="en-US" altLang="ja-JP" sz="3600" dirty="0">
              <a:solidFill>
                <a:prstClr val="black"/>
              </a:solidFill>
              <a:latin typeface="Tw Cen MT" panose="020B0602020104020603"/>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どの場面で、どちらを活用する方が</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効果的か？</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400" dirty="0">
              <a:latin typeface="Tw Cen MT" panose="020B0602020104020603"/>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子ども</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　　　　　も、</a:t>
            </a:r>
            <a:r>
              <a:rPr kumimoji="1" lang="ja-JP" altLang="en-US" sz="4400" b="1" i="0" u="none" strike="noStrike" kern="1200" cap="none" spc="0" normalizeH="0" baseline="0" noProof="0" dirty="0">
                <a:ln>
                  <a:noFill/>
                </a:ln>
                <a:solidFill>
                  <a:srgbClr val="FF0000"/>
                </a:solidFill>
                <a:effectLst/>
                <a:uLnTx/>
                <a:uFillTx/>
                <a:latin typeface="+mn-ea"/>
              </a:rPr>
              <a:t>見極めるスキル</a:t>
            </a: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が重要</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rPr>
              <a:t>教　師</a:t>
            </a:r>
            <a:endParaRPr kumimoji="1" lang="en-US" altLang="ja-JP" sz="4400" b="0" i="0" u="none" strike="noStrike" kern="1200" cap="none" spc="0" normalizeH="0" baseline="0" noProof="0" dirty="0">
              <a:ln>
                <a:noFill/>
              </a:ln>
              <a:effectLst/>
              <a:uLnTx/>
              <a:uFillTx/>
              <a:latin typeface="Tw Cen MT" panose="020B0602020104020603"/>
              <a:ea typeface="ＭＳ Ｐゴシック" panose="020B0600070205080204" pitchFamily="50" charset="-128"/>
              <a:cs typeface="+mn-cs"/>
            </a:endParaRPr>
          </a:p>
        </p:txBody>
      </p:sp>
      <p:sp>
        <p:nvSpPr>
          <p:cNvPr id="4" name="タイトル 1">
            <a:extLst>
              <a:ext uri="{FF2B5EF4-FFF2-40B4-BE49-F238E27FC236}">
                <a16:creationId xmlns:a16="http://schemas.microsoft.com/office/drawing/2014/main" id="{590BBF39-569C-36B0-541B-F0C0CEE9CB3F}"/>
              </a:ext>
            </a:extLst>
          </p:cNvPr>
          <p:cNvSpPr txBox="1">
            <a:spLocks/>
          </p:cNvSpPr>
          <p:nvPr/>
        </p:nvSpPr>
        <p:spPr>
          <a:xfrm>
            <a:off x="0" y="125542"/>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学校経営の重点項目（４）</a:t>
            </a:r>
          </a:p>
        </p:txBody>
      </p:sp>
    </p:spTree>
    <p:extLst>
      <p:ext uri="{BB962C8B-B14F-4D97-AF65-F5344CB8AC3E}">
        <p14:creationId xmlns:p14="http://schemas.microsoft.com/office/powerpoint/2010/main" val="2171138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8AE1-7B39-3950-832C-9140E46910BE}"/>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B26E81-E4A4-6D2D-C322-B3FE4E1C9979}"/>
              </a:ext>
            </a:extLst>
          </p:cNvPr>
          <p:cNvSpPr>
            <a:spLocks noGrp="1"/>
          </p:cNvSpPr>
          <p:nvPr>
            <p:ph idx="1"/>
          </p:nvPr>
        </p:nvSpPr>
        <p:spPr>
          <a:xfrm>
            <a:off x="251520" y="881033"/>
            <a:ext cx="8352928" cy="5260006"/>
          </a:xfrm>
        </p:spPr>
        <p:txBody>
          <a:bodyPr>
            <a:noAutofit/>
          </a:bodyPr>
          <a:lstStyle/>
          <a:p>
            <a:pPr marL="0" indent="0" algn="ctr">
              <a:lnSpc>
                <a:spcPts val="5000"/>
              </a:lnSpc>
              <a:buNone/>
            </a:pPr>
            <a:r>
              <a:rPr kumimoji="1" lang="en-US" altLang="ja-JP" sz="4400" b="1" dirty="0">
                <a:solidFill>
                  <a:srgbClr val="FF0000"/>
                </a:solidFill>
                <a:latin typeface="+mn-ea"/>
              </a:rPr>
              <a:t>【</a:t>
            </a:r>
            <a:r>
              <a:rPr kumimoji="1" lang="ja-JP" altLang="en-US" sz="4400" b="1" dirty="0">
                <a:solidFill>
                  <a:srgbClr val="FF0000"/>
                </a:solidFill>
                <a:latin typeface="+mn-ea"/>
              </a:rPr>
              <a:t>生活指導の徹底</a:t>
            </a:r>
            <a:r>
              <a:rPr kumimoji="1" lang="en-US" altLang="ja-JP" sz="4400" b="1" dirty="0">
                <a:solidFill>
                  <a:srgbClr val="FF0000"/>
                </a:solidFill>
                <a:latin typeface="+mn-ea"/>
              </a:rPr>
              <a:t>】</a:t>
            </a:r>
            <a:endParaRPr kumimoji="1" lang="en-US" altLang="ja-JP" sz="4400" b="1" dirty="0">
              <a:solidFill>
                <a:srgbClr val="0000FF"/>
              </a:solidFill>
              <a:latin typeface="+mn-ea"/>
            </a:endParaRPr>
          </a:p>
        </p:txBody>
      </p:sp>
      <p:sp>
        <p:nvSpPr>
          <p:cNvPr id="7" name="角丸四角形 6"/>
          <p:cNvSpPr/>
          <p:nvPr/>
        </p:nvSpPr>
        <p:spPr>
          <a:xfrm>
            <a:off x="395536" y="1725961"/>
            <a:ext cx="8352928" cy="3406078"/>
          </a:xfrm>
          <a:prstGeom prst="roundRect">
            <a:avLst>
              <a:gd name="adj" fmla="val 8708"/>
            </a:avLst>
          </a:prstGeom>
          <a:solidFill>
            <a:srgbClr val="35507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ja-JP" sz="2800" b="1" dirty="0">
                <a:latin typeface="+mn-ea"/>
              </a:rPr>
              <a:t>〔</a:t>
            </a:r>
            <a:r>
              <a:rPr lang="ja-JP" altLang="en-US" sz="2800" b="1" dirty="0">
                <a:latin typeface="+mn-ea"/>
              </a:rPr>
              <a:t>いじめとは</a:t>
            </a:r>
            <a:r>
              <a:rPr lang="en-US" altLang="ja-JP" sz="2800" b="1" dirty="0">
                <a:latin typeface="+mn-ea"/>
              </a:rPr>
              <a:t>〕</a:t>
            </a:r>
          </a:p>
          <a:p>
            <a:pPr>
              <a:lnSpc>
                <a:spcPts val="4000"/>
              </a:lnSpc>
            </a:pPr>
            <a:r>
              <a:rPr lang="ja-JP" altLang="en-US" sz="2800" b="1" dirty="0">
                <a:latin typeface="+mn-ea"/>
              </a:rPr>
              <a:t>当該児童と一定の人間関係のある他の児童が行う心理的又は物理的な影響を与える行為（インターネットを通じて行われるものも含む）であって、行為の対象となった児童が心身の苦痛を感じているもの</a:t>
            </a:r>
            <a:endParaRPr lang="en-US" altLang="ja-JP" sz="2800" b="1" dirty="0">
              <a:latin typeface="+mn-ea"/>
            </a:endParaRPr>
          </a:p>
          <a:p>
            <a:pPr>
              <a:lnSpc>
                <a:spcPts val="4000"/>
              </a:lnSpc>
            </a:pPr>
            <a:r>
              <a:rPr lang="ja-JP" altLang="en-US" sz="2800" b="1" dirty="0">
                <a:latin typeface="+mn-ea"/>
              </a:rPr>
              <a:t>（いじめ防止対策推進法　第２条）　</a:t>
            </a:r>
            <a:endParaRPr kumimoji="1" lang="ja-JP" altLang="en-US" sz="2800" b="1" dirty="0">
              <a:latin typeface="+mn-ea"/>
            </a:endParaRPr>
          </a:p>
        </p:txBody>
      </p:sp>
      <p:sp>
        <p:nvSpPr>
          <p:cNvPr id="4" name="テキスト ボックス 3"/>
          <p:cNvSpPr txBox="1"/>
          <p:nvPr/>
        </p:nvSpPr>
        <p:spPr>
          <a:xfrm>
            <a:off x="449942" y="5445224"/>
            <a:ext cx="8352928" cy="1117935"/>
          </a:xfrm>
          <a:prstGeom prst="rect">
            <a:avLst/>
          </a:prstGeom>
          <a:solidFill>
            <a:srgbClr val="FFC000"/>
          </a:solidFill>
        </p:spPr>
        <p:txBody>
          <a:bodyPr wrap="square" rtlCol="0">
            <a:spAutoFit/>
          </a:bodyPr>
          <a:lstStyle/>
          <a:p>
            <a:pPr>
              <a:lnSpc>
                <a:spcPts val="4300"/>
              </a:lnSpc>
            </a:pPr>
            <a:r>
              <a:rPr lang="ja-JP" altLang="en-US" sz="2800" b="1" dirty="0">
                <a:latin typeface="+mn-ea"/>
              </a:rPr>
              <a:t>●いじめはどの学級、どの学校でも起こりうること</a:t>
            </a:r>
            <a:endParaRPr lang="en-US" altLang="ja-JP" sz="2800" b="1" dirty="0">
              <a:latin typeface="+mn-ea"/>
            </a:endParaRPr>
          </a:p>
          <a:p>
            <a:pPr>
              <a:lnSpc>
                <a:spcPts val="4300"/>
              </a:lnSpc>
            </a:pPr>
            <a:r>
              <a:rPr kumimoji="1" lang="ja-JP" altLang="en-US" sz="2800" b="1" dirty="0">
                <a:latin typeface="+mn-ea"/>
              </a:rPr>
              <a:t>●いじめ未然防止　　いじめ解消　１００％を目指す</a:t>
            </a:r>
          </a:p>
        </p:txBody>
      </p:sp>
      <p:sp>
        <p:nvSpPr>
          <p:cNvPr id="5" name="タイトル 1">
            <a:extLst>
              <a:ext uri="{FF2B5EF4-FFF2-40B4-BE49-F238E27FC236}">
                <a16:creationId xmlns:a16="http://schemas.microsoft.com/office/drawing/2014/main" id="{EF938582-575B-984F-1A91-934DCF10496E}"/>
              </a:ext>
            </a:extLst>
          </p:cNvPr>
          <p:cNvSpPr txBox="1">
            <a:spLocks/>
          </p:cNvSpPr>
          <p:nvPr/>
        </p:nvSpPr>
        <p:spPr>
          <a:xfrm>
            <a:off x="0" y="164375"/>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学校経営の重点項目（５）</a:t>
            </a:r>
          </a:p>
        </p:txBody>
      </p:sp>
    </p:spTree>
    <p:extLst>
      <p:ext uri="{BB962C8B-B14F-4D97-AF65-F5344CB8AC3E}">
        <p14:creationId xmlns:p14="http://schemas.microsoft.com/office/powerpoint/2010/main" val="167914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ACD0-92EF-D07A-040B-A5C145AD31A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D12BF5-35AD-F152-4D50-9889AFF235C1}"/>
              </a:ext>
            </a:extLst>
          </p:cNvPr>
          <p:cNvSpPr txBox="1"/>
          <p:nvPr/>
        </p:nvSpPr>
        <p:spPr>
          <a:xfrm>
            <a:off x="755576" y="1916832"/>
            <a:ext cx="7488832"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rPr>
              <a:t>○「いじめ」・「不登校」</a:t>
            </a:r>
            <a:endParaRPr kumimoji="1" lang="en-US" altLang="ja-JP"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rPr>
              <a:t>　どの学校でも、どの学級でも起こり</a:t>
            </a:r>
            <a:endParaRPr kumimoji="1" lang="en-US" altLang="ja-JP"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rPr>
              <a:t>　得る・・・</a:t>
            </a:r>
            <a:endParaRPr kumimoji="1" lang="en-US" altLang="ja-JP" sz="3600" b="0" i="0" u="none" strike="noStrike" kern="1200" cap="none" spc="0" normalizeH="0" baseline="0" noProof="0" dirty="0">
              <a:ln>
                <a:noFill/>
              </a:ln>
              <a:solidFill>
                <a:prstClr val="black"/>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prstClr val="black"/>
                </a:solidFill>
                <a:latin typeface="Tw Cen MT" panose="020B0602020104020603"/>
                <a:ea typeface="ＭＳ Ｐゴシック" panose="020B0600070205080204" pitchFamily="50" charset="-128"/>
              </a:rPr>
              <a:t>　　　　　</a:t>
            </a:r>
            <a:endParaRPr kumimoji="1" lang="en-US" altLang="ja-JP" sz="3600" dirty="0">
              <a:solidFill>
                <a:prstClr val="black"/>
              </a:solidFill>
              <a:latin typeface="Tw Cen MT" panose="020B0602020104020603"/>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Tw Cen MT" panose="020B0602020104020603"/>
                <a:ea typeface="ＭＳ Ｐゴシック" panose="020B0600070205080204" pitchFamily="50" charset="-128"/>
                <a:cs typeface="+mn-cs"/>
              </a:rPr>
              <a:t>　</a:t>
            </a:r>
            <a:endParaRPr kumimoji="1" lang="en-US" altLang="ja-JP" sz="3600" b="0" i="0" u="none" strike="noStrike" kern="1200" cap="none" spc="0" normalizeH="0" baseline="0" noProof="0" dirty="0">
              <a:ln>
                <a:noFill/>
              </a:ln>
              <a:solidFill>
                <a:srgbClr val="FF0000"/>
              </a:solidFill>
              <a:effectLst/>
              <a:uLnTx/>
              <a:uFillTx/>
              <a:latin typeface="Tw Cen MT" panose="020B0602020104020603"/>
              <a:ea typeface="ＭＳ Ｐゴシック" panose="020B0600070205080204" pitchFamily="50" charset="-128"/>
              <a:cs typeface="+mn-cs"/>
            </a:endParaRPr>
          </a:p>
        </p:txBody>
      </p:sp>
      <p:sp>
        <p:nvSpPr>
          <p:cNvPr id="7" name="角丸四角形 6">
            <a:extLst>
              <a:ext uri="{FF2B5EF4-FFF2-40B4-BE49-F238E27FC236}">
                <a16:creationId xmlns:a16="http://schemas.microsoft.com/office/drawing/2014/main" id="{6AE63C06-3094-A419-C64C-9CBA4D219074}"/>
              </a:ext>
            </a:extLst>
          </p:cNvPr>
          <p:cNvSpPr/>
          <p:nvPr/>
        </p:nvSpPr>
        <p:spPr>
          <a:xfrm>
            <a:off x="396892" y="1020617"/>
            <a:ext cx="8127609" cy="2862322"/>
          </a:xfrm>
          <a:prstGeom prst="roundRect">
            <a:avLst>
              <a:gd name="adj" fmla="val 8708"/>
            </a:avLst>
          </a:prstGeom>
          <a:solidFill>
            <a:srgbClr val="35507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ja-JP" sz="2800" b="1" dirty="0">
                <a:latin typeface="+mn-ea"/>
              </a:rPr>
              <a:t>〔</a:t>
            </a:r>
            <a:r>
              <a:rPr lang="ja-JP" altLang="en-US" sz="2800" b="1" dirty="0">
                <a:latin typeface="+mn-ea"/>
              </a:rPr>
              <a:t>不登校とは</a:t>
            </a:r>
            <a:r>
              <a:rPr lang="en-US" altLang="ja-JP" sz="2800" b="1" dirty="0">
                <a:latin typeface="+mn-ea"/>
              </a:rPr>
              <a:t>〕</a:t>
            </a:r>
          </a:p>
          <a:p>
            <a:pPr>
              <a:lnSpc>
                <a:spcPts val="4000"/>
              </a:lnSpc>
            </a:pPr>
            <a:r>
              <a:rPr lang="ja-JP" altLang="en-US" sz="2800" b="1" dirty="0">
                <a:latin typeface="+mn-ea"/>
              </a:rPr>
              <a:t>何らかの心理的・情緒的・身体的あるいは社会的要因・背景により、登校しないあるいはしたくともできない状況にるために年間３０日以上欠席したもののうち、病気や経済的な理由によるものを除いたもの　</a:t>
            </a:r>
            <a:endParaRPr kumimoji="1" lang="ja-JP" altLang="en-US" sz="2800" b="1" dirty="0">
              <a:latin typeface="+mn-ea"/>
            </a:endParaRPr>
          </a:p>
        </p:txBody>
      </p:sp>
      <p:sp>
        <p:nvSpPr>
          <p:cNvPr id="4" name="テキスト ボックス 3">
            <a:extLst>
              <a:ext uri="{FF2B5EF4-FFF2-40B4-BE49-F238E27FC236}">
                <a16:creationId xmlns:a16="http://schemas.microsoft.com/office/drawing/2014/main" id="{011D7E4B-A1CD-5C11-8659-4F21EBE6A64B}"/>
              </a:ext>
            </a:extLst>
          </p:cNvPr>
          <p:cNvSpPr txBox="1"/>
          <p:nvPr/>
        </p:nvSpPr>
        <p:spPr>
          <a:xfrm>
            <a:off x="400068" y="5418763"/>
            <a:ext cx="8189185" cy="1050609"/>
          </a:xfrm>
          <a:prstGeom prst="rect">
            <a:avLst/>
          </a:prstGeom>
          <a:solidFill>
            <a:srgbClr val="FFC000"/>
          </a:solidFill>
        </p:spPr>
        <p:txBody>
          <a:bodyPr wrap="square" rtlCol="0">
            <a:spAutoFit/>
          </a:bodyPr>
          <a:lstStyle/>
          <a:p>
            <a:pPr>
              <a:lnSpc>
                <a:spcPts val="4000"/>
              </a:lnSpc>
            </a:pPr>
            <a:r>
              <a:rPr lang="ja-JP" altLang="en-US" sz="2800" b="1" dirty="0">
                <a:latin typeface="+mn-ea"/>
              </a:rPr>
              <a:t>●不登校はどの学級、どの学校でも起こりうること</a:t>
            </a:r>
            <a:endParaRPr lang="en-US" altLang="ja-JP" sz="2800" b="1" dirty="0">
              <a:latin typeface="+mn-ea"/>
            </a:endParaRPr>
          </a:p>
          <a:p>
            <a:pPr>
              <a:lnSpc>
                <a:spcPts val="4000"/>
              </a:lnSpc>
            </a:pPr>
            <a:r>
              <a:rPr kumimoji="1" lang="ja-JP" altLang="en-US" sz="2800" b="1" dirty="0">
                <a:latin typeface="+mn-ea"/>
              </a:rPr>
              <a:t>●不登校　未然防止　 不登校解消　１００％を目指す</a:t>
            </a:r>
          </a:p>
        </p:txBody>
      </p:sp>
      <p:grpSp>
        <p:nvGrpSpPr>
          <p:cNvPr id="2" name="グループ化 1">
            <a:extLst>
              <a:ext uri="{FF2B5EF4-FFF2-40B4-BE49-F238E27FC236}">
                <a16:creationId xmlns:a16="http://schemas.microsoft.com/office/drawing/2014/main" id="{102341A8-253A-3946-E4BE-1EC147772F3E}"/>
              </a:ext>
            </a:extLst>
          </p:cNvPr>
          <p:cNvGrpSpPr/>
          <p:nvPr/>
        </p:nvGrpSpPr>
        <p:grpSpPr>
          <a:xfrm>
            <a:off x="396892" y="4083818"/>
            <a:ext cx="8165425" cy="843544"/>
            <a:chOff x="396892" y="4083818"/>
            <a:chExt cx="8165425" cy="843544"/>
          </a:xfrm>
        </p:grpSpPr>
        <p:sp>
          <p:nvSpPr>
            <p:cNvPr id="12" name="楕円 11">
              <a:extLst>
                <a:ext uri="{FF2B5EF4-FFF2-40B4-BE49-F238E27FC236}">
                  <a16:creationId xmlns:a16="http://schemas.microsoft.com/office/drawing/2014/main" id="{B40745AA-14D2-7D07-9679-2B3EC84F88AF}"/>
                </a:ext>
              </a:extLst>
            </p:cNvPr>
            <p:cNvSpPr/>
            <p:nvPr/>
          </p:nvSpPr>
          <p:spPr>
            <a:xfrm>
              <a:off x="396892" y="4083819"/>
              <a:ext cx="1637436" cy="787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いじめ</a:t>
              </a:r>
              <a:endParaRPr kumimoji="1" lang="en-US" altLang="ja-JP" b="1" dirty="0"/>
            </a:p>
            <a:p>
              <a:pPr algn="ctr"/>
              <a:r>
                <a:rPr kumimoji="1" lang="ja-JP" altLang="en-US" b="1" dirty="0"/>
                <a:t>友人関係</a:t>
              </a:r>
            </a:p>
          </p:txBody>
        </p:sp>
        <p:sp>
          <p:nvSpPr>
            <p:cNvPr id="8" name="楕円 7">
              <a:extLst>
                <a:ext uri="{FF2B5EF4-FFF2-40B4-BE49-F238E27FC236}">
                  <a16:creationId xmlns:a16="http://schemas.microsoft.com/office/drawing/2014/main" id="{40A3011E-7E7A-0D93-2FFD-84F296199298}"/>
                </a:ext>
              </a:extLst>
            </p:cNvPr>
            <p:cNvSpPr/>
            <p:nvPr/>
          </p:nvSpPr>
          <p:spPr>
            <a:xfrm>
              <a:off x="1814177" y="4104137"/>
              <a:ext cx="1637436" cy="787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家庭内</a:t>
              </a:r>
              <a:endParaRPr kumimoji="1" lang="en-US" altLang="ja-JP" b="1" dirty="0"/>
            </a:p>
          </p:txBody>
        </p:sp>
        <p:sp>
          <p:nvSpPr>
            <p:cNvPr id="9" name="楕円 8">
              <a:extLst>
                <a:ext uri="{FF2B5EF4-FFF2-40B4-BE49-F238E27FC236}">
                  <a16:creationId xmlns:a16="http://schemas.microsoft.com/office/drawing/2014/main" id="{7AB2E654-35BD-8CBE-3A04-3681C7A89AE2}"/>
                </a:ext>
              </a:extLst>
            </p:cNvPr>
            <p:cNvSpPr/>
            <p:nvPr/>
          </p:nvSpPr>
          <p:spPr>
            <a:xfrm>
              <a:off x="2975567" y="4139577"/>
              <a:ext cx="1637436" cy="787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無気力</a:t>
              </a:r>
            </a:p>
          </p:txBody>
        </p:sp>
        <p:sp>
          <p:nvSpPr>
            <p:cNvPr id="10" name="楕円 9">
              <a:extLst>
                <a:ext uri="{FF2B5EF4-FFF2-40B4-BE49-F238E27FC236}">
                  <a16:creationId xmlns:a16="http://schemas.microsoft.com/office/drawing/2014/main" id="{BC7B9C0E-1DD8-9D7C-129D-6FBBEFAB3D4D}"/>
                </a:ext>
              </a:extLst>
            </p:cNvPr>
            <p:cNvSpPr/>
            <p:nvPr/>
          </p:nvSpPr>
          <p:spPr>
            <a:xfrm>
              <a:off x="4204658" y="4083819"/>
              <a:ext cx="1637436" cy="787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非行傾向</a:t>
              </a:r>
              <a:endParaRPr kumimoji="1" lang="en-US" altLang="ja-JP" b="1" dirty="0"/>
            </a:p>
          </p:txBody>
        </p:sp>
        <p:sp>
          <p:nvSpPr>
            <p:cNvPr id="11" name="楕円 10">
              <a:extLst>
                <a:ext uri="{FF2B5EF4-FFF2-40B4-BE49-F238E27FC236}">
                  <a16:creationId xmlns:a16="http://schemas.microsoft.com/office/drawing/2014/main" id="{CFF5DEB7-8A4D-72C7-622E-C12964073628}"/>
                </a:ext>
              </a:extLst>
            </p:cNvPr>
            <p:cNvSpPr/>
            <p:nvPr/>
          </p:nvSpPr>
          <p:spPr>
            <a:xfrm>
              <a:off x="5738566" y="4104137"/>
              <a:ext cx="1637436" cy="787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対教師</a:t>
              </a:r>
              <a:endParaRPr kumimoji="1" lang="en-US" altLang="ja-JP" b="1" dirty="0"/>
            </a:p>
          </p:txBody>
        </p:sp>
        <p:sp>
          <p:nvSpPr>
            <p:cNvPr id="5" name="楕円 4">
              <a:extLst>
                <a:ext uri="{FF2B5EF4-FFF2-40B4-BE49-F238E27FC236}">
                  <a16:creationId xmlns:a16="http://schemas.microsoft.com/office/drawing/2014/main" id="{7E92B9C7-44D7-B1D7-FF7F-F0C6FDB97AD2}"/>
                </a:ext>
              </a:extLst>
            </p:cNvPr>
            <p:cNvSpPr/>
            <p:nvPr/>
          </p:nvSpPr>
          <p:spPr>
            <a:xfrm>
              <a:off x="6924881" y="4083818"/>
              <a:ext cx="1637436" cy="787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複合</a:t>
              </a:r>
            </a:p>
          </p:txBody>
        </p:sp>
      </p:grpSp>
      <p:sp>
        <p:nvSpPr>
          <p:cNvPr id="14" name="タイトル 1">
            <a:extLst>
              <a:ext uri="{FF2B5EF4-FFF2-40B4-BE49-F238E27FC236}">
                <a16:creationId xmlns:a16="http://schemas.microsoft.com/office/drawing/2014/main" id="{86FAB6E7-5454-A97D-B3FE-FA5F8B001953}"/>
              </a:ext>
            </a:extLst>
          </p:cNvPr>
          <p:cNvSpPr txBox="1">
            <a:spLocks/>
          </p:cNvSpPr>
          <p:nvPr/>
        </p:nvSpPr>
        <p:spPr>
          <a:xfrm>
            <a:off x="0" y="135675"/>
            <a:ext cx="6192688" cy="7166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t>２　学校経営の重点項目（５）</a:t>
            </a:r>
          </a:p>
        </p:txBody>
      </p:sp>
    </p:spTree>
    <p:extLst>
      <p:ext uri="{BB962C8B-B14F-4D97-AF65-F5344CB8AC3E}">
        <p14:creationId xmlns:p14="http://schemas.microsoft.com/office/powerpoint/2010/main" val="2386509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8740" y="203802"/>
            <a:ext cx="8229600" cy="740922"/>
          </a:xfrm>
        </p:spPr>
        <p:txBody>
          <a:bodyPr>
            <a:normAutofit/>
          </a:bodyPr>
          <a:lstStyle/>
          <a:p>
            <a:pPr algn="l"/>
            <a:r>
              <a:rPr lang="ja-JP" altLang="en-US" b="1" dirty="0"/>
              <a:t>３</a:t>
            </a:r>
            <a:r>
              <a:rPr kumimoji="1" lang="ja-JP" altLang="en-US" b="1" dirty="0"/>
              <a:t>．学校行事等について（１）</a:t>
            </a:r>
          </a:p>
        </p:txBody>
      </p:sp>
      <p:sp>
        <p:nvSpPr>
          <p:cNvPr id="10" name="テキスト ボックス 9">
            <a:extLst>
              <a:ext uri="{FF2B5EF4-FFF2-40B4-BE49-F238E27FC236}">
                <a16:creationId xmlns:a16="http://schemas.microsoft.com/office/drawing/2014/main" id="{279D7210-13FE-4BEA-9E58-0BAE0CD9DABE}"/>
              </a:ext>
            </a:extLst>
          </p:cNvPr>
          <p:cNvSpPr txBox="1"/>
          <p:nvPr/>
        </p:nvSpPr>
        <p:spPr>
          <a:xfrm>
            <a:off x="779572" y="1126993"/>
            <a:ext cx="2928332" cy="707886"/>
          </a:xfrm>
          <a:prstGeom prst="rect">
            <a:avLst/>
          </a:prstGeom>
          <a:solidFill>
            <a:schemeClr val="accent4">
              <a:lumMod val="40000"/>
              <a:lumOff val="60000"/>
            </a:schemeClr>
          </a:solidFill>
        </p:spPr>
        <p:txBody>
          <a:bodyPr wrap="square" rtlCol="0">
            <a:spAutoFit/>
          </a:bodyPr>
          <a:lstStyle/>
          <a:p>
            <a:r>
              <a:rPr kumimoji="1" lang="ja-JP" altLang="en-US" sz="4000" b="1" dirty="0">
                <a:solidFill>
                  <a:srgbClr val="0000FF"/>
                </a:solidFill>
              </a:rPr>
              <a:t>（１）運動会</a:t>
            </a:r>
          </a:p>
        </p:txBody>
      </p:sp>
      <p:sp>
        <p:nvSpPr>
          <p:cNvPr id="3" name="吹き出し: 角を丸めた四角形 2">
            <a:extLst>
              <a:ext uri="{FF2B5EF4-FFF2-40B4-BE49-F238E27FC236}">
                <a16:creationId xmlns:a16="http://schemas.microsoft.com/office/drawing/2014/main" id="{FF92A21C-3202-E10B-6313-29917514776B}"/>
              </a:ext>
            </a:extLst>
          </p:cNvPr>
          <p:cNvSpPr/>
          <p:nvPr/>
        </p:nvSpPr>
        <p:spPr>
          <a:xfrm>
            <a:off x="611560" y="2132856"/>
            <a:ext cx="3744416" cy="129614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給食ありで、午後まで</a:t>
            </a:r>
            <a:endParaRPr kumimoji="1" lang="en-US" altLang="ja-JP" sz="2800" b="1" dirty="0"/>
          </a:p>
          <a:p>
            <a:pPr algn="ctr"/>
            <a:r>
              <a:rPr kumimoji="1" lang="ja-JP" altLang="en-US" sz="2800" b="1" dirty="0"/>
              <a:t>やってほしい！</a:t>
            </a:r>
          </a:p>
        </p:txBody>
      </p:sp>
      <p:sp>
        <p:nvSpPr>
          <p:cNvPr id="6" name="吹き出し: 角を丸めた四角形 5">
            <a:extLst>
              <a:ext uri="{FF2B5EF4-FFF2-40B4-BE49-F238E27FC236}">
                <a16:creationId xmlns:a16="http://schemas.microsoft.com/office/drawing/2014/main" id="{818F4ABB-4AED-083B-E493-7CFF85402A7F}"/>
              </a:ext>
            </a:extLst>
          </p:cNvPr>
          <p:cNvSpPr/>
          <p:nvPr/>
        </p:nvSpPr>
        <p:spPr>
          <a:xfrm>
            <a:off x="4583540" y="2132856"/>
            <a:ext cx="3744416" cy="129614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リレーも見たいな！</a:t>
            </a:r>
          </a:p>
        </p:txBody>
      </p:sp>
      <p:sp>
        <p:nvSpPr>
          <p:cNvPr id="8" name="吹き出し: 角を丸めた四角形 7">
            <a:extLst>
              <a:ext uri="{FF2B5EF4-FFF2-40B4-BE49-F238E27FC236}">
                <a16:creationId xmlns:a16="http://schemas.microsoft.com/office/drawing/2014/main" id="{83B64645-E8E7-4058-3D25-24F8EDAAE62C}"/>
              </a:ext>
            </a:extLst>
          </p:cNvPr>
          <p:cNvSpPr/>
          <p:nvPr/>
        </p:nvSpPr>
        <p:spPr>
          <a:xfrm>
            <a:off x="592426" y="3726977"/>
            <a:ext cx="3763549" cy="1296144"/>
          </a:xfrm>
          <a:prstGeom prst="wedgeRoundRect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長すぎず、適切な時間で、とてもよかった！</a:t>
            </a:r>
          </a:p>
        </p:txBody>
      </p:sp>
      <p:sp>
        <p:nvSpPr>
          <p:cNvPr id="9" name="吹き出し: 角を丸めた四角形 8">
            <a:extLst>
              <a:ext uri="{FF2B5EF4-FFF2-40B4-BE49-F238E27FC236}">
                <a16:creationId xmlns:a16="http://schemas.microsoft.com/office/drawing/2014/main" id="{6324AB3E-569C-AE42-EA3C-629E64813030}"/>
              </a:ext>
            </a:extLst>
          </p:cNvPr>
          <p:cNvSpPr/>
          <p:nvPr/>
        </p:nvSpPr>
        <p:spPr>
          <a:xfrm>
            <a:off x="4583540" y="3789040"/>
            <a:ext cx="3744416" cy="1296144"/>
          </a:xfrm>
          <a:prstGeom prst="wedgeRoundRect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種目がバラエティに</a:t>
            </a:r>
            <a:endParaRPr kumimoji="1" lang="en-US" altLang="ja-JP" sz="2800" b="1" dirty="0">
              <a:solidFill>
                <a:srgbClr val="FF0000"/>
              </a:solidFill>
            </a:endParaRPr>
          </a:p>
          <a:p>
            <a:pPr algn="ctr"/>
            <a:r>
              <a:rPr kumimoji="1" lang="ja-JP" altLang="en-US" sz="2800" b="1" dirty="0">
                <a:solidFill>
                  <a:srgbClr val="FF0000"/>
                </a:solidFill>
              </a:rPr>
              <a:t>富んでいてよかった！</a:t>
            </a:r>
          </a:p>
        </p:txBody>
      </p:sp>
      <p:sp>
        <p:nvSpPr>
          <p:cNvPr id="12" name="矢印: 下 11">
            <a:extLst>
              <a:ext uri="{FF2B5EF4-FFF2-40B4-BE49-F238E27FC236}">
                <a16:creationId xmlns:a16="http://schemas.microsoft.com/office/drawing/2014/main" id="{B2118AE8-085E-CA04-4826-ECFAB1B4552E}"/>
              </a:ext>
            </a:extLst>
          </p:cNvPr>
          <p:cNvSpPr/>
          <p:nvPr/>
        </p:nvSpPr>
        <p:spPr>
          <a:xfrm>
            <a:off x="4127944" y="5085184"/>
            <a:ext cx="576064" cy="504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5C7B978-7BD9-CE96-CB92-66FB02A54E58}"/>
              </a:ext>
            </a:extLst>
          </p:cNvPr>
          <p:cNvSpPr/>
          <p:nvPr/>
        </p:nvSpPr>
        <p:spPr>
          <a:xfrm>
            <a:off x="611560" y="5805264"/>
            <a:ext cx="1800200" cy="740922"/>
          </a:xfrm>
          <a:prstGeom prst="round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00FF"/>
                </a:solidFill>
              </a:rPr>
              <a:t>体力面</a:t>
            </a:r>
          </a:p>
        </p:txBody>
      </p:sp>
      <p:sp>
        <p:nvSpPr>
          <p:cNvPr id="14" name="四角形: 角を丸くする 13">
            <a:extLst>
              <a:ext uri="{FF2B5EF4-FFF2-40B4-BE49-F238E27FC236}">
                <a16:creationId xmlns:a16="http://schemas.microsoft.com/office/drawing/2014/main" id="{9990E38A-B1A4-D4E9-C98C-01D6A7A77479}"/>
              </a:ext>
            </a:extLst>
          </p:cNvPr>
          <p:cNvSpPr/>
          <p:nvPr/>
        </p:nvSpPr>
        <p:spPr>
          <a:xfrm>
            <a:off x="2615776" y="5805264"/>
            <a:ext cx="1800200" cy="740922"/>
          </a:xfrm>
          <a:prstGeom prst="round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00FF"/>
                </a:solidFill>
              </a:rPr>
              <a:t>時数</a:t>
            </a:r>
          </a:p>
        </p:txBody>
      </p:sp>
      <p:sp>
        <p:nvSpPr>
          <p:cNvPr id="15" name="四角形: 角を丸くする 14">
            <a:extLst>
              <a:ext uri="{FF2B5EF4-FFF2-40B4-BE49-F238E27FC236}">
                <a16:creationId xmlns:a16="http://schemas.microsoft.com/office/drawing/2014/main" id="{E26BA937-9B78-E720-5BE8-8CBD94B0261D}"/>
              </a:ext>
            </a:extLst>
          </p:cNvPr>
          <p:cNvSpPr/>
          <p:nvPr/>
        </p:nvSpPr>
        <p:spPr>
          <a:xfrm>
            <a:off x="4655548" y="5805264"/>
            <a:ext cx="1800200" cy="740922"/>
          </a:xfrm>
          <a:prstGeom prst="round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FF"/>
                </a:solidFill>
              </a:rPr>
              <a:t>目指す</a:t>
            </a:r>
            <a:endParaRPr kumimoji="1" lang="en-US" altLang="ja-JP" sz="2400" dirty="0">
              <a:solidFill>
                <a:srgbClr val="0000FF"/>
              </a:solidFill>
            </a:endParaRPr>
          </a:p>
          <a:p>
            <a:pPr algn="ctr"/>
            <a:r>
              <a:rPr kumimoji="1" lang="ja-JP" altLang="en-US" sz="2400" dirty="0">
                <a:solidFill>
                  <a:srgbClr val="0000FF"/>
                </a:solidFill>
              </a:rPr>
              <a:t>児童像</a:t>
            </a:r>
          </a:p>
        </p:txBody>
      </p:sp>
      <p:sp>
        <p:nvSpPr>
          <p:cNvPr id="16" name="四角形: 角を丸くする 15">
            <a:extLst>
              <a:ext uri="{FF2B5EF4-FFF2-40B4-BE49-F238E27FC236}">
                <a16:creationId xmlns:a16="http://schemas.microsoft.com/office/drawing/2014/main" id="{5A37222D-818A-E7E1-6AD1-D362E6E8916E}"/>
              </a:ext>
            </a:extLst>
          </p:cNvPr>
          <p:cNvSpPr/>
          <p:nvPr/>
        </p:nvSpPr>
        <p:spPr>
          <a:xfrm>
            <a:off x="6695320" y="5805264"/>
            <a:ext cx="1800200" cy="740922"/>
          </a:xfrm>
          <a:prstGeom prst="round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00FF"/>
                </a:solidFill>
              </a:rPr>
              <a:t>ねらい</a:t>
            </a:r>
            <a:endParaRPr kumimoji="1" lang="en-US" altLang="ja-JP" sz="2800" dirty="0">
              <a:solidFill>
                <a:srgbClr val="0000FF"/>
              </a:solidFill>
            </a:endParaRPr>
          </a:p>
        </p:txBody>
      </p:sp>
    </p:spTree>
    <p:extLst>
      <p:ext uri="{BB962C8B-B14F-4D97-AF65-F5344CB8AC3E}">
        <p14:creationId xmlns:p14="http://schemas.microsoft.com/office/powerpoint/2010/main" val="3152488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30590" y="188640"/>
            <a:ext cx="8229600" cy="707886"/>
          </a:xfrm>
        </p:spPr>
        <p:txBody>
          <a:bodyPr>
            <a:normAutofit/>
          </a:bodyPr>
          <a:lstStyle/>
          <a:p>
            <a:pPr algn="l"/>
            <a:r>
              <a:rPr lang="ja-JP" altLang="en-US" b="1" dirty="0"/>
              <a:t>３</a:t>
            </a:r>
            <a:r>
              <a:rPr kumimoji="1" lang="ja-JP" altLang="en-US" b="1" dirty="0"/>
              <a:t>．学校行事等について（１）</a:t>
            </a:r>
          </a:p>
        </p:txBody>
      </p:sp>
      <p:sp>
        <p:nvSpPr>
          <p:cNvPr id="10" name="テキスト ボックス 9">
            <a:extLst>
              <a:ext uri="{FF2B5EF4-FFF2-40B4-BE49-F238E27FC236}">
                <a16:creationId xmlns:a16="http://schemas.microsoft.com/office/drawing/2014/main" id="{279D7210-13FE-4BEA-9E58-0BAE0CD9DABE}"/>
              </a:ext>
            </a:extLst>
          </p:cNvPr>
          <p:cNvSpPr txBox="1"/>
          <p:nvPr/>
        </p:nvSpPr>
        <p:spPr>
          <a:xfrm>
            <a:off x="779572" y="896526"/>
            <a:ext cx="2790376" cy="707886"/>
          </a:xfrm>
          <a:prstGeom prst="rect">
            <a:avLst/>
          </a:prstGeom>
          <a:solidFill>
            <a:schemeClr val="accent4">
              <a:lumMod val="40000"/>
              <a:lumOff val="60000"/>
            </a:schemeClr>
          </a:solidFill>
        </p:spPr>
        <p:txBody>
          <a:bodyPr wrap="square" rtlCol="0">
            <a:spAutoFit/>
          </a:bodyPr>
          <a:lstStyle/>
          <a:p>
            <a:r>
              <a:rPr kumimoji="1" lang="ja-JP" altLang="en-US" sz="4000" b="1" dirty="0">
                <a:solidFill>
                  <a:srgbClr val="0000FF"/>
                </a:solidFill>
              </a:rPr>
              <a:t>（１）運動会</a:t>
            </a:r>
          </a:p>
        </p:txBody>
      </p:sp>
      <p:sp>
        <p:nvSpPr>
          <p:cNvPr id="7" name="テキスト ボックス 6"/>
          <p:cNvSpPr txBox="1"/>
          <p:nvPr/>
        </p:nvSpPr>
        <p:spPr>
          <a:xfrm>
            <a:off x="779572" y="1827252"/>
            <a:ext cx="7968892" cy="4542141"/>
          </a:xfrm>
          <a:prstGeom prst="rect">
            <a:avLst/>
          </a:prstGeom>
          <a:solidFill>
            <a:srgbClr val="FFFF00"/>
          </a:solidFill>
          <a:ln w="19050">
            <a:solidFill>
              <a:schemeClr val="tx1"/>
            </a:solidFill>
          </a:ln>
        </p:spPr>
        <p:txBody>
          <a:bodyPr wrap="square" rtlCol="0">
            <a:spAutoFit/>
          </a:bodyPr>
          <a:lstStyle/>
          <a:p>
            <a:pPr>
              <a:lnSpc>
                <a:spcPts val="3500"/>
              </a:lnSpc>
            </a:pPr>
            <a:r>
              <a:rPr kumimoji="1" lang="en-US" altLang="ja-JP" sz="2800" b="1" dirty="0">
                <a:solidFill>
                  <a:srgbClr val="FF0000"/>
                </a:solidFill>
                <a:latin typeface="+mn-ea"/>
              </a:rPr>
              <a:t>【</a:t>
            </a:r>
            <a:r>
              <a:rPr kumimoji="1" lang="ja-JP" altLang="en-US" sz="2800" b="1" dirty="0">
                <a:solidFill>
                  <a:srgbClr val="FF0000"/>
                </a:solidFill>
                <a:latin typeface="+mn-ea"/>
              </a:rPr>
              <a:t>運動会で目指すこと！</a:t>
            </a:r>
            <a:r>
              <a:rPr kumimoji="1" lang="en-US" altLang="ja-JP" sz="2800" b="1" dirty="0">
                <a:solidFill>
                  <a:srgbClr val="FF0000"/>
                </a:solidFill>
                <a:latin typeface="+mn-ea"/>
              </a:rPr>
              <a:t>】</a:t>
            </a:r>
          </a:p>
          <a:p>
            <a:pPr>
              <a:lnSpc>
                <a:spcPts val="3500"/>
              </a:lnSpc>
            </a:pPr>
            <a:r>
              <a:rPr kumimoji="1" lang="ja-JP" altLang="en-US" sz="2800" b="1" dirty="0">
                <a:latin typeface="+mn-ea"/>
              </a:rPr>
              <a:t>　</a:t>
            </a:r>
            <a:r>
              <a:rPr kumimoji="1" lang="ja-JP" altLang="en-US" sz="2400" b="1" dirty="0">
                <a:latin typeface="+mn-ea"/>
              </a:rPr>
              <a:t>○全校で実施することの一体感</a:t>
            </a:r>
            <a:endParaRPr kumimoji="1" lang="en-US" altLang="ja-JP" sz="2400" b="1" dirty="0">
              <a:latin typeface="+mn-ea"/>
            </a:endParaRPr>
          </a:p>
          <a:p>
            <a:pPr>
              <a:lnSpc>
                <a:spcPts val="3500"/>
              </a:lnSpc>
            </a:pPr>
            <a:r>
              <a:rPr kumimoji="1" lang="ja-JP" altLang="en-US" sz="2400" b="1" dirty="0">
                <a:latin typeface="+mn-ea"/>
              </a:rPr>
              <a:t>　○任され、実行することの集団意識</a:t>
            </a:r>
            <a:endParaRPr kumimoji="1" lang="en-US" altLang="ja-JP" sz="2400" b="1" dirty="0">
              <a:latin typeface="+mn-ea"/>
            </a:endParaRPr>
          </a:p>
          <a:p>
            <a:pPr>
              <a:lnSpc>
                <a:spcPts val="3500"/>
              </a:lnSpc>
            </a:pPr>
            <a:r>
              <a:rPr kumimoji="1" lang="ja-JP" altLang="en-US" sz="2400" b="1" dirty="0">
                <a:latin typeface="+mn-ea"/>
              </a:rPr>
              <a:t>　○集団行動の意識化</a:t>
            </a:r>
            <a:endParaRPr kumimoji="1" lang="en-US" altLang="ja-JP" sz="2400" b="1" dirty="0">
              <a:latin typeface="+mn-ea"/>
            </a:endParaRPr>
          </a:p>
          <a:p>
            <a:pPr>
              <a:lnSpc>
                <a:spcPts val="3500"/>
              </a:lnSpc>
            </a:pPr>
            <a:r>
              <a:rPr kumimoji="1" lang="ja-JP" altLang="en-US" sz="2400" b="1" dirty="0">
                <a:latin typeface="+mn-ea"/>
              </a:rPr>
              <a:t>　○異学年の見合い</a:t>
            </a:r>
            <a:endParaRPr kumimoji="1" lang="en-US" altLang="ja-JP" sz="2400" b="1" dirty="0">
              <a:latin typeface="+mn-ea"/>
            </a:endParaRPr>
          </a:p>
          <a:p>
            <a:pPr>
              <a:lnSpc>
                <a:spcPts val="3500"/>
              </a:lnSpc>
            </a:pPr>
            <a:r>
              <a:rPr kumimoji="1" lang="en-US" altLang="ja-JP" sz="2800" b="1" dirty="0">
                <a:solidFill>
                  <a:srgbClr val="FF0000"/>
                </a:solidFill>
                <a:latin typeface="+mn-ea"/>
              </a:rPr>
              <a:t>【</a:t>
            </a:r>
            <a:r>
              <a:rPr kumimoji="1" lang="ja-JP" altLang="en-US" sz="2800" b="1" dirty="0">
                <a:solidFill>
                  <a:srgbClr val="FF0000"/>
                </a:solidFill>
                <a:latin typeface="+mn-ea"/>
              </a:rPr>
              <a:t>ねらい</a:t>
            </a:r>
            <a:r>
              <a:rPr kumimoji="1" lang="en-US" altLang="ja-JP" sz="2800" b="1" dirty="0">
                <a:solidFill>
                  <a:srgbClr val="FF0000"/>
                </a:solidFill>
                <a:latin typeface="+mn-ea"/>
              </a:rPr>
              <a:t>】</a:t>
            </a:r>
          </a:p>
          <a:p>
            <a:pPr>
              <a:lnSpc>
                <a:spcPts val="3500"/>
              </a:lnSpc>
            </a:pPr>
            <a:r>
              <a:rPr kumimoji="1" lang="ja-JP" altLang="en-US" sz="2400" b="1" dirty="0">
                <a:latin typeface="+mn-ea"/>
              </a:rPr>
              <a:t>　○体力向上を図るとともに、体育の授業で培った資質・能</a:t>
            </a:r>
            <a:endParaRPr kumimoji="1" lang="en-US" altLang="ja-JP" sz="2400" b="1" dirty="0">
              <a:latin typeface="+mn-ea"/>
            </a:endParaRPr>
          </a:p>
          <a:p>
            <a:pPr>
              <a:lnSpc>
                <a:spcPts val="3500"/>
              </a:lnSpc>
            </a:pPr>
            <a:r>
              <a:rPr kumimoji="1" lang="ja-JP" altLang="en-US" sz="2400" b="1" dirty="0">
                <a:latin typeface="+mn-ea"/>
              </a:rPr>
              <a:t>　　力を発揮する。</a:t>
            </a:r>
            <a:endParaRPr kumimoji="1" lang="en-US" altLang="ja-JP" sz="2400" b="1" dirty="0">
              <a:latin typeface="+mn-ea"/>
            </a:endParaRPr>
          </a:p>
          <a:p>
            <a:pPr>
              <a:lnSpc>
                <a:spcPts val="3500"/>
              </a:lnSpc>
            </a:pPr>
            <a:r>
              <a:rPr kumimoji="1" lang="ja-JP" altLang="en-US" sz="2400" b="1" dirty="0">
                <a:latin typeface="+mn-ea"/>
              </a:rPr>
              <a:t>　○全校での関わりを重視し、満足感や充実感を味わい、</a:t>
            </a:r>
            <a:endParaRPr kumimoji="1" lang="en-US" altLang="ja-JP" sz="2400" b="1" dirty="0">
              <a:latin typeface="+mn-ea"/>
            </a:endParaRPr>
          </a:p>
          <a:p>
            <a:pPr>
              <a:lnSpc>
                <a:spcPts val="3500"/>
              </a:lnSpc>
            </a:pPr>
            <a:r>
              <a:rPr kumimoji="1" lang="ja-JP" altLang="en-US" sz="2400" b="1" dirty="0">
                <a:latin typeface="+mn-ea"/>
              </a:rPr>
              <a:t>　　所属意識の高まりと、豊かな学校生活の実現を目指す</a:t>
            </a:r>
            <a:r>
              <a:rPr kumimoji="1" lang="ja-JP" altLang="en-US" sz="2400" dirty="0"/>
              <a:t>。</a:t>
            </a:r>
          </a:p>
        </p:txBody>
      </p:sp>
    </p:spTree>
    <p:extLst>
      <p:ext uri="{BB962C8B-B14F-4D97-AF65-F5344CB8AC3E}">
        <p14:creationId xmlns:p14="http://schemas.microsoft.com/office/powerpoint/2010/main" val="824044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226140"/>
            <a:ext cx="5959564" cy="707886"/>
          </a:xfrm>
        </p:spPr>
        <p:txBody>
          <a:bodyPr>
            <a:normAutofit/>
          </a:bodyPr>
          <a:lstStyle/>
          <a:p>
            <a:pPr algn="l"/>
            <a:r>
              <a:rPr lang="ja-JP" altLang="en-US" b="1" dirty="0"/>
              <a:t>３</a:t>
            </a:r>
            <a:r>
              <a:rPr kumimoji="1" lang="ja-JP" altLang="en-US" b="1" dirty="0"/>
              <a:t>．学校行事等について（１）</a:t>
            </a:r>
          </a:p>
        </p:txBody>
      </p:sp>
      <p:sp>
        <p:nvSpPr>
          <p:cNvPr id="10" name="テキスト ボックス 9">
            <a:extLst>
              <a:ext uri="{FF2B5EF4-FFF2-40B4-BE49-F238E27FC236}">
                <a16:creationId xmlns:a16="http://schemas.microsoft.com/office/drawing/2014/main" id="{279D7210-13FE-4BEA-9E58-0BAE0CD9DABE}"/>
              </a:ext>
            </a:extLst>
          </p:cNvPr>
          <p:cNvSpPr txBox="1"/>
          <p:nvPr/>
        </p:nvSpPr>
        <p:spPr>
          <a:xfrm>
            <a:off x="779572" y="1068805"/>
            <a:ext cx="2856324" cy="707886"/>
          </a:xfrm>
          <a:prstGeom prst="rect">
            <a:avLst/>
          </a:prstGeom>
          <a:solidFill>
            <a:schemeClr val="accent4">
              <a:lumMod val="40000"/>
              <a:lumOff val="60000"/>
            </a:schemeClr>
          </a:solidFill>
        </p:spPr>
        <p:txBody>
          <a:bodyPr wrap="square" rtlCol="0">
            <a:spAutoFit/>
          </a:bodyPr>
          <a:lstStyle/>
          <a:p>
            <a:r>
              <a:rPr kumimoji="1" lang="ja-JP" altLang="en-US" sz="4000" b="1" dirty="0">
                <a:solidFill>
                  <a:srgbClr val="0000FF"/>
                </a:solidFill>
              </a:rPr>
              <a:t>（１）運動会</a:t>
            </a:r>
          </a:p>
        </p:txBody>
      </p:sp>
      <p:sp>
        <p:nvSpPr>
          <p:cNvPr id="7" name="テキスト ボックス 6"/>
          <p:cNvSpPr txBox="1"/>
          <p:nvPr/>
        </p:nvSpPr>
        <p:spPr>
          <a:xfrm>
            <a:off x="779572" y="1988840"/>
            <a:ext cx="7776864" cy="4633961"/>
          </a:xfrm>
          <a:prstGeom prst="rect">
            <a:avLst/>
          </a:prstGeom>
          <a:solidFill>
            <a:srgbClr val="FFFF00"/>
          </a:solidFill>
          <a:ln w="19050">
            <a:solidFill>
              <a:schemeClr val="tx1"/>
            </a:solidFill>
          </a:ln>
        </p:spPr>
        <p:txBody>
          <a:bodyPr wrap="square" rtlCol="0">
            <a:spAutoFit/>
          </a:bodyPr>
          <a:lstStyle/>
          <a:p>
            <a:pPr>
              <a:lnSpc>
                <a:spcPts val="4500"/>
              </a:lnSpc>
            </a:pPr>
            <a:r>
              <a:rPr kumimoji="1" lang="en-US" altLang="ja-JP" sz="3200" b="1" dirty="0">
                <a:solidFill>
                  <a:srgbClr val="FF0000"/>
                </a:solidFill>
                <a:latin typeface="+mn-ea"/>
              </a:rPr>
              <a:t>【</a:t>
            </a:r>
            <a:r>
              <a:rPr kumimoji="1" lang="ja-JP" altLang="en-US" sz="3200" b="1" dirty="0">
                <a:solidFill>
                  <a:srgbClr val="FF0000"/>
                </a:solidFill>
                <a:latin typeface="+mn-ea"/>
              </a:rPr>
              <a:t>日時　等</a:t>
            </a:r>
            <a:r>
              <a:rPr kumimoji="1" lang="en-US" altLang="ja-JP" sz="3200" b="1" dirty="0">
                <a:solidFill>
                  <a:srgbClr val="FF0000"/>
                </a:solidFill>
                <a:latin typeface="+mn-ea"/>
              </a:rPr>
              <a:t>】</a:t>
            </a:r>
          </a:p>
          <a:p>
            <a:pPr>
              <a:lnSpc>
                <a:spcPts val="4500"/>
              </a:lnSpc>
            </a:pPr>
            <a:r>
              <a:rPr kumimoji="1" lang="ja-JP" altLang="en-US" sz="3200" b="1" dirty="0">
                <a:latin typeface="+mn-ea"/>
              </a:rPr>
              <a:t>　○令和７年　５月　３１日（土）</a:t>
            </a:r>
            <a:endParaRPr kumimoji="1" lang="en-US" altLang="ja-JP" sz="3200" b="1" dirty="0">
              <a:latin typeface="+mn-ea"/>
            </a:endParaRPr>
          </a:p>
          <a:p>
            <a:pPr>
              <a:lnSpc>
                <a:spcPts val="4500"/>
              </a:lnSpc>
            </a:pPr>
            <a:r>
              <a:rPr kumimoji="1" lang="ja-JP" altLang="en-US" sz="3200" b="1" dirty="0">
                <a:latin typeface="+mn-ea"/>
              </a:rPr>
              <a:t>　　 予備日　　６月　　１日（日）</a:t>
            </a:r>
            <a:endParaRPr kumimoji="1" lang="en-US" altLang="ja-JP" sz="3200" b="1" dirty="0">
              <a:latin typeface="+mn-ea"/>
            </a:endParaRPr>
          </a:p>
          <a:p>
            <a:pPr>
              <a:lnSpc>
                <a:spcPts val="4500"/>
              </a:lnSpc>
            </a:pPr>
            <a:r>
              <a:rPr kumimoji="1" lang="ja-JP" altLang="en-US" sz="3200" b="1" dirty="0">
                <a:latin typeface="+mn-ea"/>
              </a:rPr>
              <a:t>　　　</a:t>
            </a:r>
            <a:r>
              <a:rPr kumimoji="1" lang="en-US" altLang="ja-JP" sz="3200" b="1" dirty="0">
                <a:latin typeface="+mn-ea"/>
              </a:rPr>
              <a:t>※</a:t>
            </a:r>
            <a:r>
              <a:rPr kumimoji="1" lang="ja-JP" altLang="en-US" sz="3200" b="1" dirty="0">
                <a:latin typeface="+mn-ea"/>
              </a:rPr>
              <a:t>特別時間割　５月　１２日（月）～</a:t>
            </a:r>
            <a:endParaRPr kumimoji="1" lang="en-US" altLang="ja-JP" sz="3200" b="1" dirty="0">
              <a:latin typeface="+mn-ea"/>
            </a:endParaRPr>
          </a:p>
          <a:p>
            <a:pPr>
              <a:lnSpc>
                <a:spcPts val="4500"/>
              </a:lnSpc>
            </a:pPr>
            <a:r>
              <a:rPr kumimoji="1" lang="ja-JP" altLang="en-US" sz="3200" b="1" dirty="0">
                <a:latin typeface="+mn-ea"/>
              </a:rPr>
              <a:t>　　　</a:t>
            </a:r>
            <a:r>
              <a:rPr kumimoji="1" lang="en-US" altLang="ja-JP" sz="3200" b="1" dirty="0">
                <a:latin typeface="+mn-ea"/>
              </a:rPr>
              <a:t>※</a:t>
            </a:r>
            <a:r>
              <a:rPr kumimoji="1" lang="ja-JP" altLang="en-US" sz="3200" b="1" dirty="0">
                <a:latin typeface="+mn-ea"/>
              </a:rPr>
              <a:t>６月１日も雨天の場合、３日に延期</a:t>
            </a:r>
            <a:endParaRPr kumimoji="1" lang="en-US" altLang="ja-JP" sz="3200" b="1" dirty="0">
              <a:latin typeface="+mn-ea"/>
            </a:endParaRPr>
          </a:p>
          <a:p>
            <a:pPr>
              <a:lnSpc>
                <a:spcPts val="4500"/>
              </a:lnSpc>
            </a:pPr>
            <a:r>
              <a:rPr kumimoji="1" lang="ja-JP" altLang="en-US" sz="3200" b="1" dirty="0">
                <a:latin typeface="+mn-ea"/>
              </a:rPr>
              <a:t>　     　振替休業日６月　２日（月）</a:t>
            </a:r>
            <a:endParaRPr kumimoji="1" lang="en-US" altLang="ja-JP" sz="3200" b="1" dirty="0">
              <a:latin typeface="+mn-ea"/>
            </a:endParaRPr>
          </a:p>
          <a:p>
            <a:pPr>
              <a:lnSpc>
                <a:spcPts val="4500"/>
              </a:lnSpc>
            </a:pPr>
            <a:r>
              <a:rPr kumimoji="1" lang="ja-JP" altLang="en-US" sz="3200" b="1" dirty="0">
                <a:latin typeface="+mn-ea"/>
              </a:rPr>
              <a:t>　　８：４５～１２：００頃</a:t>
            </a:r>
            <a:endParaRPr kumimoji="1" lang="en-US" altLang="ja-JP" sz="3200" b="1" dirty="0">
              <a:latin typeface="+mn-ea"/>
            </a:endParaRPr>
          </a:p>
          <a:p>
            <a:pPr>
              <a:lnSpc>
                <a:spcPts val="4500"/>
              </a:lnSpc>
            </a:pPr>
            <a:r>
              <a:rPr kumimoji="1" lang="ja-JP" altLang="en-US" sz="3200" b="1" dirty="0">
                <a:latin typeface="+mn-ea"/>
              </a:rPr>
              <a:t>　　下校　　　１２：３０頃</a:t>
            </a:r>
          </a:p>
        </p:txBody>
      </p:sp>
    </p:spTree>
    <p:extLst>
      <p:ext uri="{BB962C8B-B14F-4D97-AF65-F5344CB8AC3E}">
        <p14:creationId xmlns:p14="http://schemas.microsoft.com/office/powerpoint/2010/main" val="100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92985"/>
            <a:ext cx="6103580" cy="1129999"/>
          </a:xfrm>
        </p:spPr>
        <p:txBody>
          <a:bodyPr>
            <a:normAutofit/>
          </a:bodyPr>
          <a:lstStyle/>
          <a:p>
            <a:pPr algn="l"/>
            <a:r>
              <a:rPr lang="ja-JP" altLang="en-US" b="1" dirty="0"/>
              <a:t>３</a:t>
            </a:r>
            <a:r>
              <a:rPr kumimoji="1" lang="ja-JP" altLang="en-US" b="1" dirty="0"/>
              <a:t>．学校行事等について（２）</a:t>
            </a:r>
          </a:p>
        </p:txBody>
      </p:sp>
      <p:sp>
        <p:nvSpPr>
          <p:cNvPr id="10" name="テキスト ボックス 9">
            <a:extLst>
              <a:ext uri="{FF2B5EF4-FFF2-40B4-BE49-F238E27FC236}">
                <a16:creationId xmlns:a16="http://schemas.microsoft.com/office/drawing/2014/main" id="{279D7210-13FE-4BEA-9E58-0BAE0CD9DABE}"/>
              </a:ext>
            </a:extLst>
          </p:cNvPr>
          <p:cNvSpPr txBox="1"/>
          <p:nvPr/>
        </p:nvSpPr>
        <p:spPr>
          <a:xfrm>
            <a:off x="683568" y="1222984"/>
            <a:ext cx="4152468" cy="707886"/>
          </a:xfrm>
          <a:prstGeom prst="rect">
            <a:avLst/>
          </a:prstGeom>
          <a:solidFill>
            <a:schemeClr val="accent4">
              <a:lumMod val="40000"/>
              <a:lumOff val="60000"/>
            </a:schemeClr>
          </a:solidFill>
        </p:spPr>
        <p:txBody>
          <a:bodyPr wrap="square" rtlCol="0">
            <a:spAutoFit/>
          </a:bodyPr>
          <a:lstStyle/>
          <a:p>
            <a:r>
              <a:rPr kumimoji="1" lang="ja-JP" altLang="en-US" sz="4000" b="1" dirty="0">
                <a:solidFill>
                  <a:srgbClr val="0000FF"/>
                </a:solidFill>
              </a:rPr>
              <a:t>（２）学習発表会</a:t>
            </a:r>
          </a:p>
        </p:txBody>
      </p:sp>
      <p:sp>
        <p:nvSpPr>
          <p:cNvPr id="7" name="テキスト ボックス 6"/>
          <p:cNvSpPr txBox="1"/>
          <p:nvPr/>
        </p:nvSpPr>
        <p:spPr>
          <a:xfrm>
            <a:off x="683568" y="4162998"/>
            <a:ext cx="7776864" cy="2492990"/>
          </a:xfrm>
          <a:prstGeom prst="rect">
            <a:avLst/>
          </a:prstGeom>
          <a:solidFill>
            <a:srgbClr val="FFFF00"/>
          </a:solidFill>
          <a:ln w="19050">
            <a:solidFill>
              <a:schemeClr val="tx1"/>
            </a:solidFill>
          </a:ln>
        </p:spPr>
        <p:txBody>
          <a:bodyPr wrap="square" rtlCol="0">
            <a:spAutoFit/>
          </a:bodyPr>
          <a:lstStyle/>
          <a:p>
            <a:r>
              <a:rPr kumimoji="1" lang="en-US" altLang="ja-JP" sz="4800" b="1" dirty="0">
                <a:latin typeface="+mn-ea"/>
              </a:rPr>
              <a:t>【</a:t>
            </a:r>
            <a:r>
              <a:rPr kumimoji="1" lang="ja-JP" altLang="en-US" sz="4800" b="1" dirty="0">
                <a:latin typeface="+mn-ea"/>
              </a:rPr>
              <a:t>詳細　検討中</a:t>
            </a:r>
            <a:r>
              <a:rPr kumimoji="1" lang="en-US" altLang="ja-JP" sz="4800" b="1" dirty="0">
                <a:latin typeface="+mn-ea"/>
              </a:rPr>
              <a:t>】</a:t>
            </a:r>
          </a:p>
          <a:p>
            <a:r>
              <a:rPr kumimoji="1" lang="en-US" altLang="ja-JP" sz="4800" b="1" dirty="0">
                <a:latin typeface="+mn-ea"/>
              </a:rPr>
              <a:t>※</a:t>
            </a:r>
            <a:r>
              <a:rPr kumimoji="1" lang="ja-JP" altLang="en-US" sz="4800" b="1" dirty="0">
                <a:latin typeface="+mn-ea"/>
              </a:rPr>
              <a:t>近くなったら、</a:t>
            </a:r>
            <a:endParaRPr kumimoji="1" lang="en-US" altLang="ja-JP" sz="6000" b="1" dirty="0">
              <a:latin typeface="+mn-ea"/>
            </a:endParaRPr>
          </a:p>
          <a:p>
            <a:r>
              <a:rPr kumimoji="1" lang="ja-JP" altLang="en-US" sz="6000" b="1" dirty="0">
                <a:latin typeface="+mn-ea"/>
              </a:rPr>
              <a:t>　</a:t>
            </a:r>
            <a:r>
              <a:rPr kumimoji="1" lang="ja-JP" altLang="en-US" sz="4800" b="1" dirty="0">
                <a:latin typeface="+mn-ea"/>
              </a:rPr>
              <a:t>お知らせします</a:t>
            </a:r>
            <a:r>
              <a:rPr kumimoji="1" lang="ja-JP" altLang="en-US" sz="6000" b="1" dirty="0">
                <a:latin typeface="+mn-ea"/>
              </a:rPr>
              <a:t>。</a:t>
            </a:r>
          </a:p>
        </p:txBody>
      </p:sp>
      <p:sp>
        <p:nvSpPr>
          <p:cNvPr id="6" name="テキスト ボックス 5"/>
          <p:cNvSpPr txBox="1"/>
          <p:nvPr/>
        </p:nvSpPr>
        <p:spPr>
          <a:xfrm>
            <a:off x="683568" y="2276872"/>
            <a:ext cx="7776864" cy="1656992"/>
          </a:xfrm>
          <a:prstGeom prst="rect">
            <a:avLst/>
          </a:prstGeom>
          <a:solidFill>
            <a:srgbClr val="FFFF00"/>
          </a:solidFill>
          <a:ln w="19050">
            <a:solidFill>
              <a:schemeClr val="tx1"/>
            </a:solidFill>
          </a:ln>
        </p:spPr>
        <p:txBody>
          <a:bodyPr wrap="square" rtlCol="0">
            <a:spAutoFit/>
          </a:bodyPr>
          <a:lstStyle/>
          <a:p>
            <a:pPr>
              <a:lnSpc>
                <a:spcPct val="150000"/>
              </a:lnSpc>
            </a:pPr>
            <a:r>
              <a:rPr kumimoji="1" lang="ja-JP" altLang="en-US" sz="3600" b="1" dirty="0"/>
              <a:t>開催日：１２月５日（金）児童</a:t>
            </a:r>
            <a:endParaRPr kumimoji="1" lang="en-US" altLang="ja-JP" sz="3600" b="1" dirty="0"/>
          </a:p>
          <a:p>
            <a:pPr>
              <a:lnSpc>
                <a:spcPct val="150000"/>
              </a:lnSpc>
            </a:pPr>
            <a:r>
              <a:rPr kumimoji="1" lang="ja-JP" altLang="en-US" sz="3600" b="1" dirty="0"/>
              <a:t>　　　　 　１２月６日（土）保護者</a:t>
            </a:r>
          </a:p>
        </p:txBody>
      </p:sp>
    </p:spTree>
    <p:extLst>
      <p:ext uri="{BB962C8B-B14F-4D97-AF65-F5344CB8AC3E}">
        <p14:creationId xmlns:p14="http://schemas.microsoft.com/office/powerpoint/2010/main" val="2232640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16055" y="111153"/>
            <a:ext cx="5959564" cy="1081195"/>
          </a:xfrm>
        </p:spPr>
        <p:txBody>
          <a:bodyPr>
            <a:normAutofit/>
          </a:bodyPr>
          <a:lstStyle/>
          <a:p>
            <a:pPr algn="l"/>
            <a:r>
              <a:rPr lang="ja-JP" altLang="en-US" b="1" dirty="0"/>
              <a:t>３</a:t>
            </a:r>
            <a:r>
              <a:rPr kumimoji="1" lang="ja-JP" altLang="en-US" b="1" dirty="0"/>
              <a:t>．学校行事等について（３）</a:t>
            </a:r>
          </a:p>
        </p:txBody>
      </p:sp>
      <p:sp>
        <p:nvSpPr>
          <p:cNvPr id="10" name="テキスト ボックス 9">
            <a:extLst>
              <a:ext uri="{FF2B5EF4-FFF2-40B4-BE49-F238E27FC236}">
                <a16:creationId xmlns:a16="http://schemas.microsoft.com/office/drawing/2014/main" id="{279D7210-13FE-4BEA-9E58-0BAE0CD9DABE}"/>
              </a:ext>
            </a:extLst>
          </p:cNvPr>
          <p:cNvSpPr txBox="1"/>
          <p:nvPr/>
        </p:nvSpPr>
        <p:spPr>
          <a:xfrm>
            <a:off x="843031" y="1079585"/>
            <a:ext cx="5232588" cy="707886"/>
          </a:xfrm>
          <a:prstGeom prst="rect">
            <a:avLst/>
          </a:prstGeom>
          <a:solidFill>
            <a:schemeClr val="accent4">
              <a:lumMod val="40000"/>
              <a:lumOff val="60000"/>
            </a:schemeClr>
          </a:solidFill>
        </p:spPr>
        <p:txBody>
          <a:bodyPr wrap="square" rtlCol="0">
            <a:spAutoFit/>
          </a:bodyPr>
          <a:lstStyle/>
          <a:p>
            <a:r>
              <a:rPr kumimoji="1" lang="ja-JP" altLang="en-US" sz="4000" b="1" dirty="0">
                <a:solidFill>
                  <a:srgbClr val="0000FF"/>
                </a:solidFill>
              </a:rPr>
              <a:t>（３）作品展示発表会</a:t>
            </a:r>
          </a:p>
        </p:txBody>
      </p:sp>
      <p:sp>
        <p:nvSpPr>
          <p:cNvPr id="7" name="テキスト ボックス 6"/>
          <p:cNvSpPr txBox="1"/>
          <p:nvPr/>
        </p:nvSpPr>
        <p:spPr>
          <a:xfrm>
            <a:off x="248838" y="3486353"/>
            <a:ext cx="3960439" cy="1446550"/>
          </a:xfrm>
          <a:prstGeom prst="rect">
            <a:avLst/>
          </a:prstGeom>
          <a:solidFill>
            <a:srgbClr val="FFFF00"/>
          </a:solidFill>
          <a:ln w="19050">
            <a:solidFill>
              <a:schemeClr val="tx1"/>
            </a:solidFill>
          </a:ln>
        </p:spPr>
        <p:txBody>
          <a:bodyPr wrap="square" rtlCol="0">
            <a:spAutoFit/>
          </a:bodyPr>
          <a:lstStyle/>
          <a:p>
            <a:r>
              <a:rPr kumimoji="1" lang="ja-JP" altLang="en-US" sz="4800" b="1" dirty="0">
                <a:latin typeface="+mj-ea"/>
                <a:ea typeface="+mj-ea"/>
              </a:rPr>
              <a:t>年１回</a:t>
            </a:r>
            <a:endParaRPr kumimoji="1" lang="en-US" altLang="ja-JP" sz="4800" b="1" dirty="0">
              <a:latin typeface="+mj-ea"/>
              <a:ea typeface="+mj-ea"/>
            </a:endParaRPr>
          </a:p>
          <a:p>
            <a:r>
              <a:rPr kumimoji="1" lang="ja-JP" altLang="en-US" sz="4000" b="1" dirty="0">
                <a:latin typeface="+mj-ea"/>
                <a:ea typeface="+mj-ea"/>
              </a:rPr>
              <a:t>作品展示発表会</a:t>
            </a:r>
            <a:endParaRPr kumimoji="1" lang="en-US" altLang="ja-JP" sz="4000" b="1" dirty="0">
              <a:latin typeface="+mj-ea"/>
              <a:ea typeface="+mj-ea"/>
            </a:endParaRPr>
          </a:p>
        </p:txBody>
      </p:sp>
      <p:sp>
        <p:nvSpPr>
          <p:cNvPr id="8" name="テキスト ボックス 7"/>
          <p:cNvSpPr txBox="1"/>
          <p:nvPr/>
        </p:nvSpPr>
        <p:spPr>
          <a:xfrm>
            <a:off x="827584" y="2113709"/>
            <a:ext cx="7776864" cy="989053"/>
          </a:xfrm>
          <a:prstGeom prst="rect">
            <a:avLst/>
          </a:prstGeom>
          <a:solidFill>
            <a:srgbClr val="FFFF00"/>
          </a:solidFill>
          <a:ln w="19050">
            <a:solidFill>
              <a:schemeClr val="tx1"/>
            </a:solidFill>
          </a:ln>
        </p:spPr>
        <p:txBody>
          <a:bodyPr wrap="square" rtlCol="0">
            <a:spAutoFit/>
          </a:bodyPr>
          <a:lstStyle/>
          <a:p>
            <a:pPr>
              <a:lnSpc>
                <a:spcPct val="150000"/>
              </a:lnSpc>
            </a:pPr>
            <a:r>
              <a:rPr kumimoji="1" lang="ja-JP" altLang="en-US" sz="4400" b="1" dirty="0">
                <a:solidFill>
                  <a:srgbClr val="FF0000"/>
                </a:solidFill>
              </a:rPr>
              <a:t>令和７年度　　発展的廃止</a:t>
            </a:r>
            <a:endParaRPr kumimoji="1" lang="en-US" altLang="ja-JP" sz="4400" b="1" dirty="0">
              <a:solidFill>
                <a:srgbClr val="FF0000"/>
              </a:solidFill>
            </a:endParaRPr>
          </a:p>
        </p:txBody>
      </p:sp>
      <p:sp>
        <p:nvSpPr>
          <p:cNvPr id="3" name="テキスト ボックス 2">
            <a:extLst>
              <a:ext uri="{FF2B5EF4-FFF2-40B4-BE49-F238E27FC236}">
                <a16:creationId xmlns:a16="http://schemas.microsoft.com/office/drawing/2014/main" id="{CBCEDB51-8844-2824-6755-462D671DC58E}"/>
              </a:ext>
            </a:extLst>
          </p:cNvPr>
          <p:cNvSpPr txBox="1"/>
          <p:nvPr/>
        </p:nvSpPr>
        <p:spPr>
          <a:xfrm>
            <a:off x="4716016" y="3429000"/>
            <a:ext cx="4179146" cy="2902718"/>
          </a:xfrm>
          <a:prstGeom prst="rect">
            <a:avLst/>
          </a:prstGeom>
          <a:solidFill>
            <a:srgbClr val="FFFF00"/>
          </a:solidFill>
          <a:ln w="19050">
            <a:solidFill>
              <a:schemeClr val="tx1"/>
            </a:solidFill>
          </a:ln>
        </p:spPr>
        <p:txBody>
          <a:bodyPr wrap="square" rtlCol="0">
            <a:spAutoFit/>
          </a:bodyPr>
          <a:lstStyle/>
          <a:p>
            <a:pPr>
              <a:lnSpc>
                <a:spcPct val="150000"/>
              </a:lnSpc>
            </a:pPr>
            <a:r>
              <a:rPr kumimoji="1" lang="ja-JP" altLang="en-US" sz="4800" b="1" dirty="0">
                <a:latin typeface="+mj-ea"/>
                <a:ea typeface="+mj-ea"/>
              </a:rPr>
              <a:t>年３回</a:t>
            </a:r>
            <a:endParaRPr kumimoji="1" lang="en-US" altLang="ja-JP" sz="4800" b="1" dirty="0">
              <a:latin typeface="+mj-ea"/>
              <a:ea typeface="+mj-ea"/>
            </a:endParaRPr>
          </a:p>
          <a:p>
            <a:pPr>
              <a:lnSpc>
                <a:spcPct val="150000"/>
              </a:lnSpc>
            </a:pPr>
            <a:r>
              <a:rPr kumimoji="1" lang="ja-JP" altLang="en-US" sz="4000" b="1" dirty="0">
                <a:latin typeface="+mj-ea"/>
                <a:ea typeface="+mj-ea"/>
              </a:rPr>
              <a:t>学校公開時の</a:t>
            </a:r>
            <a:endParaRPr kumimoji="1" lang="en-US" altLang="ja-JP" sz="4000" b="1" dirty="0">
              <a:latin typeface="+mj-ea"/>
              <a:ea typeface="+mj-ea"/>
            </a:endParaRPr>
          </a:p>
          <a:p>
            <a:pPr>
              <a:lnSpc>
                <a:spcPct val="150000"/>
              </a:lnSpc>
            </a:pPr>
            <a:r>
              <a:rPr kumimoji="1" lang="ja-JP" altLang="en-US" sz="4000" b="1" dirty="0">
                <a:latin typeface="+mj-ea"/>
                <a:ea typeface="+mj-ea"/>
              </a:rPr>
              <a:t>作品展示の充実</a:t>
            </a:r>
            <a:endParaRPr kumimoji="1" lang="en-US" altLang="ja-JP" sz="4000" b="1" dirty="0">
              <a:latin typeface="+mj-ea"/>
              <a:ea typeface="+mj-ea"/>
            </a:endParaRPr>
          </a:p>
        </p:txBody>
      </p:sp>
      <p:sp>
        <p:nvSpPr>
          <p:cNvPr id="9" name="矢印: 上向き折線 8">
            <a:extLst>
              <a:ext uri="{FF2B5EF4-FFF2-40B4-BE49-F238E27FC236}">
                <a16:creationId xmlns:a16="http://schemas.microsoft.com/office/drawing/2014/main" id="{CB8FBDD0-B7FD-026C-FE14-D5DF6525B5C9}"/>
              </a:ext>
            </a:extLst>
          </p:cNvPr>
          <p:cNvSpPr/>
          <p:nvPr/>
        </p:nvSpPr>
        <p:spPr>
          <a:xfrm rot="5400000">
            <a:off x="3131841" y="4844355"/>
            <a:ext cx="1260140" cy="133214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0959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7" y="370625"/>
            <a:ext cx="3312368" cy="646331"/>
          </a:xfrm>
          <a:prstGeom prst="rect">
            <a:avLst/>
          </a:prstGeom>
        </p:spPr>
        <p:txBody>
          <a:bodyPr wrap="square">
            <a:spAutoFit/>
          </a:bodyPr>
          <a:lstStyle/>
          <a:p>
            <a:r>
              <a:rPr kumimoji="1" lang="ja-JP" altLang="en-US" sz="3600" b="1" dirty="0"/>
              <a:t>４　おわりに</a:t>
            </a:r>
            <a:endParaRPr lang="ja-JP" altLang="en-US" sz="3600" dirty="0"/>
          </a:p>
        </p:txBody>
      </p:sp>
      <p:sp>
        <p:nvSpPr>
          <p:cNvPr id="9" name="角丸四角形 8"/>
          <p:cNvSpPr/>
          <p:nvPr/>
        </p:nvSpPr>
        <p:spPr>
          <a:xfrm>
            <a:off x="3383868" y="3075816"/>
            <a:ext cx="2880320" cy="158417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FF0000"/>
                </a:solidFill>
              </a:rPr>
              <a:t>子供たち</a:t>
            </a:r>
          </a:p>
        </p:txBody>
      </p:sp>
      <p:sp>
        <p:nvSpPr>
          <p:cNvPr id="8" name="楕円 7"/>
          <p:cNvSpPr/>
          <p:nvPr/>
        </p:nvSpPr>
        <p:spPr>
          <a:xfrm>
            <a:off x="4896036" y="1369046"/>
            <a:ext cx="3420380" cy="20162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rgbClr val="FF0000"/>
                </a:solidFill>
              </a:rPr>
              <a:t>地域</a:t>
            </a:r>
          </a:p>
        </p:txBody>
      </p:sp>
      <p:sp>
        <p:nvSpPr>
          <p:cNvPr id="6" name="楕円 5"/>
          <p:cNvSpPr/>
          <p:nvPr/>
        </p:nvSpPr>
        <p:spPr>
          <a:xfrm>
            <a:off x="1043608" y="1404179"/>
            <a:ext cx="3312368" cy="20162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rgbClr val="FF0000"/>
                </a:solidFill>
              </a:rPr>
              <a:t>家庭</a:t>
            </a:r>
          </a:p>
        </p:txBody>
      </p:sp>
      <p:sp>
        <p:nvSpPr>
          <p:cNvPr id="5" name="楕円 4"/>
          <p:cNvSpPr/>
          <p:nvPr/>
        </p:nvSpPr>
        <p:spPr>
          <a:xfrm>
            <a:off x="3113838" y="4405063"/>
            <a:ext cx="3420380" cy="19616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rgbClr val="FF0000"/>
                </a:solidFill>
              </a:rPr>
              <a:t>学校</a:t>
            </a:r>
          </a:p>
        </p:txBody>
      </p:sp>
      <p:sp>
        <p:nvSpPr>
          <p:cNvPr id="11" name="二方向矢印 10"/>
          <p:cNvSpPr/>
          <p:nvPr/>
        </p:nvSpPr>
        <p:spPr>
          <a:xfrm>
            <a:off x="6165177" y="3203932"/>
            <a:ext cx="1278142" cy="2309445"/>
          </a:xfrm>
          <a:prstGeom prst="leftUp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方向矢印 12"/>
          <p:cNvSpPr/>
          <p:nvPr/>
        </p:nvSpPr>
        <p:spPr>
          <a:xfrm rot="5400000">
            <a:off x="1484353" y="3699291"/>
            <a:ext cx="2432865" cy="1442148"/>
          </a:xfrm>
          <a:prstGeom prst="leftUp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4013938" y="2056023"/>
            <a:ext cx="1224136" cy="649813"/>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7273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14511" y="1021387"/>
            <a:ext cx="8165321" cy="11387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95536" y="1021387"/>
            <a:ext cx="8042945" cy="1077218"/>
          </a:xfrm>
          <a:prstGeom prst="rect">
            <a:avLst/>
          </a:prstGeom>
          <a:noFill/>
        </p:spPr>
        <p:txBody>
          <a:bodyPr wrap="square" rtlCol="0">
            <a:spAutoFit/>
          </a:bodyPr>
          <a:lstStyle/>
          <a:p>
            <a:pPr algn="ctr"/>
            <a:r>
              <a:rPr kumimoji="1" lang="ja-JP" altLang="en-US" sz="3200" b="1" dirty="0">
                <a:solidFill>
                  <a:srgbClr val="FF0000"/>
                </a:solidFill>
                <a:latin typeface="+mn-ea"/>
              </a:rPr>
              <a:t>「誰一人取り残さない教育の実現」のために</a:t>
            </a:r>
            <a:endParaRPr kumimoji="1" lang="en-US" altLang="ja-JP" sz="3200" b="1" dirty="0">
              <a:solidFill>
                <a:srgbClr val="FF0000"/>
              </a:solidFill>
              <a:latin typeface="+mn-ea"/>
            </a:endParaRPr>
          </a:p>
          <a:p>
            <a:pPr algn="ctr"/>
            <a:r>
              <a:rPr kumimoji="1" lang="ja-JP" altLang="en-US" sz="3200" b="1" dirty="0">
                <a:solidFill>
                  <a:srgbClr val="FF0000"/>
                </a:solidFill>
                <a:latin typeface="+mn-ea"/>
              </a:rPr>
              <a:t>最善を尽くすことを約束します。</a:t>
            </a:r>
            <a:endParaRPr kumimoji="1" lang="en-US" altLang="ja-JP" sz="3600" b="1" dirty="0">
              <a:solidFill>
                <a:srgbClr val="FF0000"/>
              </a:solidFill>
              <a:latin typeface="+mn-ea"/>
            </a:endParaRPr>
          </a:p>
        </p:txBody>
      </p:sp>
      <p:sp>
        <p:nvSpPr>
          <p:cNvPr id="8" name="正方形/長方形 7"/>
          <p:cNvSpPr/>
          <p:nvPr/>
        </p:nvSpPr>
        <p:spPr>
          <a:xfrm>
            <a:off x="179512" y="188640"/>
            <a:ext cx="3312368" cy="646331"/>
          </a:xfrm>
          <a:prstGeom prst="rect">
            <a:avLst/>
          </a:prstGeom>
        </p:spPr>
        <p:txBody>
          <a:bodyPr wrap="square">
            <a:spAutoFit/>
          </a:bodyPr>
          <a:lstStyle/>
          <a:p>
            <a:r>
              <a:rPr kumimoji="1" lang="ja-JP" altLang="en-US" sz="3600" b="1" dirty="0"/>
              <a:t>４　おわりに</a:t>
            </a:r>
            <a:endParaRPr lang="ja-JP" altLang="en-US" sz="3600" dirty="0"/>
          </a:p>
        </p:txBody>
      </p:sp>
      <p:pic>
        <p:nvPicPr>
          <p:cNvPr id="4" name="図 3" descr="人, 建物, 屋外, 立つ が含まれている画像&#10;&#10;AI によって生成されたコンテンツは間違っている可能性があります。">
            <a:extLst>
              <a:ext uri="{FF2B5EF4-FFF2-40B4-BE49-F238E27FC236}">
                <a16:creationId xmlns:a16="http://schemas.microsoft.com/office/drawing/2014/main" id="{695C6807-E80E-C4FC-CEAB-FF0665EE3D02}"/>
              </a:ext>
            </a:extLst>
          </p:cNvPr>
          <p:cNvPicPr>
            <a:picLocks noChangeAspect="1"/>
          </p:cNvPicPr>
          <p:nvPr/>
        </p:nvPicPr>
        <p:blipFill>
          <a:blip r:embed="rId3" cstate="print">
            <a:extLst>
              <a:ext uri="{28A0092B-C50C-407E-A947-70E740481C1C}">
                <a14:useLocalDpi xmlns:a14="http://schemas.microsoft.com/office/drawing/2010/main" val="0"/>
              </a:ext>
            </a:extLst>
          </a:blip>
          <a:srcRect t="27880"/>
          <a:stretch/>
        </p:blipFill>
        <p:spPr>
          <a:xfrm>
            <a:off x="395536" y="2197530"/>
            <a:ext cx="8203272" cy="4437112"/>
          </a:xfrm>
          <a:prstGeom prst="rect">
            <a:avLst/>
          </a:prstGeom>
        </p:spPr>
      </p:pic>
    </p:spTree>
    <p:extLst>
      <p:ext uri="{BB962C8B-B14F-4D97-AF65-F5344CB8AC3E}">
        <p14:creationId xmlns:p14="http://schemas.microsoft.com/office/powerpoint/2010/main" val="128435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9806-5303-287A-EE98-2BF8CCE25FD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ADB4552-1CD3-A934-491B-1DA72484077A}"/>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42F9605E-BEDB-89F6-463F-51D1A644D6EF}"/>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482FC943-EF27-FD7D-0585-7B2879900CFB}"/>
              </a:ext>
            </a:extLst>
          </p:cNvPr>
          <p:cNvSpPr txBox="1"/>
          <p:nvPr/>
        </p:nvSpPr>
        <p:spPr>
          <a:xfrm>
            <a:off x="620187" y="1700808"/>
            <a:ext cx="7903625" cy="4498347"/>
          </a:xfrm>
          <a:prstGeom prst="rect">
            <a:avLst/>
          </a:prstGeom>
          <a:noFill/>
        </p:spPr>
        <p:txBody>
          <a:bodyPr wrap="square" rtlCol="0">
            <a:spAutoFit/>
          </a:bodyPr>
          <a:lstStyle/>
          <a:p>
            <a:pPr>
              <a:lnSpc>
                <a:spcPts val="5000"/>
              </a:lnSpc>
            </a:pPr>
            <a:r>
              <a:rPr kumimoji="1" lang="en-US" altLang="ja-JP" sz="3600" b="1" dirty="0">
                <a:latin typeface="+mj-ea"/>
                <a:ea typeface="+mj-ea"/>
              </a:rPr>
              <a:t>〈</a:t>
            </a:r>
            <a:r>
              <a:rPr kumimoji="1" lang="ja-JP" altLang="en-US" sz="3600" b="1" dirty="0">
                <a:latin typeface="+mj-ea"/>
                <a:ea typeface="+mj-ea"/>
              </a:rPr>
              <a:t>クラブ活動</a:t>
            </a:r>
            <a:r>
              <a:rPr kumimoji="1" lang="en-US" altLang="ja-JP" sz="3600" b="1" dirty="0">
                <a:latin typeface="+mj-ea"/>
                <a:ea typeface="+mj-ea"/>
              </a:rPr>
              <a:t>〉</a:t>
            </a:r>
          </a:p>
          <a:p>
            <a:pPr>
              <a:lnSpc>
                <a:spcPts val="5000"/>
              </a:lnSpc>
            </a:pPr>
            <a:r>
              <a:rPr kumimoji="1" lang="ja-JP" altLang="en-US" sz="3600" b="1" dirty="0">
                <a:latin typeface="+mj-ea"/>
                <a:ea typeface="+mj-ea"/>
              </a:rPr>
              <a:t>　回数　１０回→１１回（原則毎月１回）</a:t>
            </a:r>
            <a:endParaRPr kumimoji="1" lang="en-US" altLang="ja-JP" sz="3600" b="1" dirty="0">
              <a:latin typeface="+mj-ea"/>
              <a:ea typeface="+mj-ea"/>
            </a:endParaRPr>
          </a:p>
          <a:p>
            <a:pPr>
              <a:lnSpc>
                <a:spcPts val="5000"/>
              </a:lnSpc>
            </a:pPr>
            <a:r>
              <a:rPr kumimoji="1" lang="ja-JP" altLang="en-US" sz="3600" b="1" dirty="0">
                <a:solidFill>
                  <a:srgbClr val="0000FF"/>
                </a:solidFill>
                <a:latin typeface="+mj-ea"/>
                <a:ea typeface="+mj-ea"/>
              </a:rPr>
              <a:t>　　</a:t>
            </a:r>
            <a:r>
              <a:rPr kumimoji="1" lang="ja-JP" altLang="en-US" sz="3600" b="1" dirty="0">
                <a:solidFill>
                  <a:srgbClr val="FF0000"/>
                </a:solidFill>
                <a:latin typeface="+mj-ea"/>
                <a:ea typeface="+mj-ea"/>
              </a:rPr>
              <a:t>１回　増</a:t>
            </a:r>
            <a:endParaRPr kumimoji="1" lang="en-US" altLang="ja-JP" sz="3600" b="1" dirty="0">
              <a:solidFill>
                <a:srgbClr val="FF0000"/>
              </a:solidFill>
              <a:latin typeface="+mj-ea"/>
              <a:ea typeface="+mj-ea"/>
            </a:endParaRPr>
          </a:p>
          <a:p>
            <a:pPr>
              <a:lnSpc>
                <a:spcPts val="5000"/>
              </a:lnSpc>
            </a:pPr>
            <a:r>
              <a:rPr kumimoji="1" lang="ja-JP" altLang="en-US" sz="3600" b="1" dirty="0">
                <a:latin typeface="+mj-ea"/>
                <a:ea typeface="+mj-ea"/>
              </a:rPr>
              <a:t>　下校時刻</a:t>
            </a:r>
            <a:endParaRPr kumimoji="1" lang="en-US" altLang="ja-JP" sz="3600" b="1" dirty="0">
              <a:latin typeface="+mj-ea"/>
              <a:ea typeface="+mj-ea"/>
            </a:endParaRPr>
          </a:p>
          <a:p>
            <a:pPr>
              <a:lnSpc>
                <a:spcPts val="5000"/>
              </a:lnSpc>
            </a:pPr>
            <a:r>
              <a:rPr kumimoji="1" lang="ja-JP" altLang="en-US" sz="3600" b="1" dirty="0">
                <a:latin typeface="+mj-ea"/>
                <a:ea typeface="+mj-ea"/>
              </a:rPr>
              <a:t>　１５：１０→１５：００</a:t>
            </a:r>
            <a:endParaRPr kumimoji="1" lang="en-US" altLang="ja-JP" sz="3600" b="1" dirty="0">
              <a:latin typeface="+mj-ea"/>
              <a:ea typeface="+mj-ea"/>
            </a:endParaRPr>
          </a:p>
          <a:p>
            <a:pPr>
              <a:lnSpc>
                <a:spcPts val="5000"/>
              </a:lnSpc>
            </a:pPr>
            <a:r>
              <a:rPr kumimoji="1" lang="ja-JP" altLang="en-US" sz="3600" b="1" dirty="0">
                <a:solidFill>
                  <a:srgbClr val="0000FF"/>
                </a:solidFill>
                <a:latin typeface="+mj-ea"/>
                <a:ea typeface="+mj-ea"/>
              </a:rPr>
              <a:t>　　</a:t>
            </a:r>
            <a:r>
              <a:rPr kumimoji="1" lang="ja-JP" altLang="en-US" sz="3600" b="1" dirty="0">
                <a:solidFill>
                  <a:srgbClr val="FF0000"/>
                </a:solidFill>
                <a:latin typeface="+mj-ea"/>
                <a:ea typeface="+mj-ea"/>
              </a:rPr>
              <a:t>活動時間は６０分間で一緒</a:t>
            </a:r>
            <a:endParaRPr kumimoji="1" lang="en-US" altLang="ja-JP" sz="3600" b="1" dirty="0">
              <a:solidFill>
                <a:srgbClr val="FF0000"/>
              </a:solidFill>
              <a:latin typeface="+mj-ea"/>
              <a:ea typeface="+mj-ea"/>
            </a:endParaRPr>
          </a:p>
          <a:p>
            <a:pPr>
              <a:lnSpc>
                <a:spcPts val="5000"/>
              </a:lnSpc>
            </a:pPr>
            <a:r>
              <a:rPr kumimoji="1" lang="ja-JP" altLang="en-US" sz="3600" b="1" dirty="0">
                <a:solidFill>
                  <a:srgbClr val="FF0000"/>
                </a:solidFill>
                <a:latin typeface="+mj-ea"/>
                <a:ea typeface="+mj-ea"/>
              </a:rPr>
              <a:t>　　開始時刻が早まり、下校時刻が変更</a:t>
            </a:r>
            <a:endParaRPr kumimoji="1" lang="en-US" altLang="ja-JP" sz="3600" b="1" dirty="0">
              <a:solidFill>
                <a:srgbClr val="FF0000"/>
              </a:solidFill>
              <a:latin typeface="+mj-ea"/>
              <a:ea typeface="+mj-ea"/>
            </a:endParaRPr>
          </a:p>
        </p:txBody>
      </p:sp>
    </p:spTree>
    <p:extLst>
      <p:ext uri="{BB962C8B-B14F-4D97-AF65-F5344CB8AC3E}">
        <p14:creationId xmlns:p14="http://schemas.microsoft.com/office/powerpoint/2010/main" val="36045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5543-C0F3-C27C-5108-5BDAEAFC9C6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103B99E-4A6F-1541-A39E-6B1BA62DF721}"/>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88D5A95F-4DE5-1555-08EF-70DAC7E275CC}"/>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FF13DFED-47A5-3037-A1DB-8CA86F68C987}"/>
              </a:ext>
            </a:extLst>
          </p:cNvPr>
          <p:cNvSpPr txBox="1"/>
          <p:nvPr/>
        </p:nvSpPr>
        <p:spPr>
          <a:xfrm>
            <a:off x="395536" y="1628800"/>
            <a:ext cx="8407681" cy="5139548"/>
          </a:xfrm>
          <a:prstGeom prst="rect">
            <a:avLst/>
          </a:prstGeom>
          <a:noFill/>
        </p:spPr>
        <p:txBody>
          <a:bodyPr wrap="square" rtlCol="0">
            <a:spAutoFit/>
          </a:bodyPr>
          <a:lstStyle/>
          <a:p>
            <a:pPr>
              <a:lnSpc>
                <a:spcPts val="5000"/>
              </a:lnSpc>
            </a:pPr>
            <a:r>
              <a:rPr kumimoji="1" lang="en-US" altLang="ja-JP" sz="3600" b="1" dirty="0">
                <a:latin typeface="+mj-ea"/>
                <a:ea typeface="+mj-ea"/>
              </a:rPr>
              <a:t>〈</a:t>
            </a:r>
            <a:r>
              <a:rPr kumimoji="1" lang="ja-JP" altLang="en-US" sz="3600" b="1" dirty="0">
                <a:latin typeface="+mj-ea"/>
                <a:ea typeface="+mj-ea"/>
              </a:rPr>
              <a:t>たけのこ遊びの実施時間</a:t>
            </a:r>
            <a:r>
              <a:rPr kumimoji="1" lang="en-US" altLang="ja-JP" sz="3600" b="1" dirty="0">
                <a:latin typeface="+mj-ea"/>
                <a:ea typeface="+mj-ea"/>
              </a:rPr>
              <a:t>〉</a:t>
            </a:r>
          </a:p>
          <a:p>
            <a:pPr>
              <a:lnSpc>
                <a:spcPts val="5000"/>
              </a:lnSpc>
            </a:pPr>
            <a:r>
              <a:rPr kumimoji="1" lang="ja-JP" altLang="en-US" sz="3600" b="1" dirty="0">
                <a:latin typeface="+mj-ea"/>
                <a:ea typeface="+mj-ea"/>
              </a:rPr>
              <a:t>　活動日　　  月１回程度</a:t>
            </a:r>
            <a:endParaRPr kumimoji="1" lang="en-US" altLang="ja-JP" sz="3600" b="1" dirty="0">
              <a:latin typeface="+mj-ea"/>
              <a:ea typeface="+mj-ea"/>
            </a:endParaRPr>
          </a:p>
          <a:p>
            <a:pPr>
              <a:lnSpc>
                <a:spcPts val="5000"/>
              </a:lnSpc>
            </a:pPr>
            <a:r>
              <a:rPr kumimoji="1" lang="ja-JP" altLang="en-US" sz="3600" b="1" dirty="0">
                <a:latin typeface="+mj-ea"/>
                <a:ea typeface="+mj-ea"/>
              </a:rPr>
              <a:t>　活動時間　 ３時間目後半</a:t>
            </a:r>
            <a:endParaRPr kumimoji="1" lang="en-US" altLang="ja-JP" sz="3600" b="1" dirty="0">
              <a:latin typeface="+mj-ea"/>
              <a:ea typeface="+mj-ea"/>
            </a:endParaRPr>
          </a:p>
          <a:p>
            <a:pPr>
              <a:lnSpc>
                <a:spcPts val="5000"/>
              </a:lnSpc>
            </a:pPr>
            <a:r>
              <a:rPr kumimoji="1" lang="ja-JP" altLang="en-US" sz="3600" b="1" dirty="0">
                <a:latin typeface="+mj-ea"/>
                <a:ea typeface="+mj-ea"/>
              </a:rPr>
              <a:t>　　　　　　　　　（１０：２５～１０：４５）</a:t>
            </a:r>
          </a:p>
          <a:p>
            <a:pPr>
              <a:lnSpc>
                <a:spcPts val="5000"/>
              </a:lnSpc>
            </a:pPr>
            <a:r>
              <a:rPr kumimoji="1" lang="ja-JP" altLang="en-US" sz="3600" b="1" dirty="0">
                <a:solidFill>
                  <a:srgbClr val="FF0000"/>
                </a:solidFill>
                <a:latin typeface="+mj-ea"/>
                <a:ea typeface="+mj-ea"/>
              </a:rPr>
              <a:t>　これまでは中休みに実施</a:t>
            </a:r>
            <a:endParaRPr kumimoji="1" lang="en-US" altLang="ja-JP" sz="3600" b="1" dirty="0">
              <a:solidFill>
                <a:srgbClr val="FF0000"/>
              </a:solidFill>
              <a:latin typeface="+mj-ea"/>
              <a:ea typeface="+mj-ea"/>
            </a:endParaRPr>
          </a:p>
          <a:p>
            <a:pPr>
              <a:lnSpc>
                <a:spcPts val="5000"/>
              </a:lnSpc>
            </a:pPr>
            <a:r>
              <a:rPr kumimoji="1" lang="ja-JP" altLang="en-US" sz="3600" b="1" dirty="0">
                <a:latin typeface="+mj-ea"/>
                <a:ea typeface="+mj-ea"/>
              </a:rPr>
              <a:t>  初回（顔合わせ） ４／２８</a:t>
            </a:r>
            <a:r>
              <a:rPr kumimoji="1" lang="en-US" altLang="ja-JP" sz="3600" b="1" dirty="0">
                <a:latin typeface="+mj-ea"/>
                <a:ea typeface="+mj-ea"/>
              </a:rPr>
              <a:t>(</a:t>
            </a:r>
            <a:r>
              <a:rPr kumimoji="1" lang="ja-JP" altLang="en-US" sz="3600" b="1" dirty="0">
                <a:latin typeface="+mj-ea"/>
                <a:ea typeface="+mj-ea"/>
              </a:rPr>
              <a:t>月</a:t>
            </a:r>
            <a:r>
              <a:rPr kumimoji="1" lang="en-US" altLang="ja-JP" sz="3600" b="1" dirty="0">
                <a:latin typeface="+mj-ea"/>
                <a:ea typeface="+mj-ea"/>
              </a:rPr>
              <a:t>) </a:t>
            </a:r>
            <a:r>
              <a:rPr kumimoji="1" lang="ja-JP" altLang="en-US" sz="3600" b="1" dirty="0">
                <a:latin typeface="+mj-ea"/>
                <a:ea typeface="+mj-ea"/>
              </a:rPr>
              <a:t>４時間目</a:t>
            </a:r>
            <a:endParaRPr kumimoji="1" lang="en-US" altLang="ja-JP" sz="3600" b="1" dirty="0">
              <a:latin typeface="+mj-ea"/>
              <a:ea typeface="+mj-ea"/>
            </a:endParaRPr>
          </a:p>
          <a:p>
            <a:pPr>
              <a:lnSpc>
                <a:spcPts val="5000"/>
              </a:lnSpc>
            </a:pPr>
            <a:r>
              <a:rPr kumimoji="1" lang="ja-JP" altLang="en-US" sz="3600" b="1" dirty="0">
                <a:latin typeface="+mj-ea"/>
                <a:ea typeface="+mj-ea"/>
              </a:rPr>
              <a:t>  遊び（１回目） 　　５／１２</a:t>
            </a:r>
            <a:r>
              <a:rPr kumimoji="1" lang="en-US" altLang="ja-JP" sz="3600" b="1" dirty="0">
                <a:latin typeface="+mj-ea"/>
                <a:ea typeface="+mj-ea"/>
              </a:rPr>
              <a:t>(</a:t>
            </a:r>
            <a:r>
              <a:rPr kumimoji="1" lang="ja-JP" altLang="en-US" sz="3600" b="1" dirty="0">
                <a:latin typeface="+mj-ea"/>
                <a:ea typeface="+mj-ea"/>
              </a:rPr>
              <a:t>月</a:t>
            </a:r>
            <a:r>
              <a:rPr kumimoji="1" lang="en-US" altLang="ja-JP" sz="3600" b="1" dirty="0">
                <a:latin typeface="+mj-ea"/>
                <a:ea typeface="+mj-ea"/>
              </a:rPr>
              <a:t>) </a:t>
            </a:r>
          </a:p>
          <a:p>
            <a:pPr>
              <a:lnSpc>
                <a:spcPts val="5000"/>
              </a:lnSpc>
            </a:pPr>
            <a:r>
              <a:rPr kumimoji="1" lang="ja-JP" altLang="en-US" sz="3600" b="1" dirty="0">
                <a:latin typeface="+mj-ea"/>
                <a:ea typeface="+mj-ea"/>
              </a:rPr>
              <a:t>　　　　　　　　　　　　３時間目後半</a:t>
            </a:r>
            <a:endParaRPr kumimoji="1" lang="en-US" altLang="ja-JP" sz="3600" b="1" dirty="0">
              <a:latin typeface="+mj-ea"/>
              <a:ea typeface="+mj-ea"/>
            </a:endParaRPr>
          </a:p>
        </p:txBody>
      </p:sp>
    </p:spTree>
    <p:extLst>
      <p:ext uri="{BB962C8B-B14F-4D97-AF65-F5344CB8AC3E}">
        <p14:creationId xmlns:p14="http://schemas.microsoft.com/office/powerpoint/2010/main" val="222016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E6AD-F0D4-36BB-BC98-C497BE29C19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31B5C7A-2CDF-58D4-D203-208F0C36074F}"/>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982AACBC-7FC1-05EF-F39E-42D2615749E3}"/>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7CE0636F-AA22-D485-76B2-6BBFD1A78B4A}"/>
              </a:ext>
            </a:extLst>
          </p:cNvPr>
          <p:cNvSpPr txBox="1"/>
          <p:nvPr/>
        </p:nvSpPr>
        <p:spPr>
          <a:xfrm>
            <a:off x="251520" y="1916832"/>
            <a:ext cx="8424936" cy="3865802"/>
          </a:xfrm>
          <a:prstGeom prst="rect">
            <a:avLst/>
          </a:prstGeom>
          <a:noFill/>
        </p:spPr>
        <p:txBody>
          <a:bodyPr wrap="square" rtlCol="0">
            <a:spAutoFit/>
          </a:bodyPr>
          <a:lstStyle/>
          <a:p>
            <a:pPr>
              <a:lnSpc>
                <a:spcPts val="5000"/>
              </a:lnSpc>
            </a:pPr>
            <a:r>
              <a:rPr kumimoji="1" lang="en-US" altLang="ja-JP" sz="3600" b="1" dirty="0">
                <a:latin typeface="+mj-ea"/>
                <a:ea typeface="+mj-ea"/>
              </a:rPr>
              <a:t>〈</a:t>
            </a:r>
            <a:r>
              <a:rPr kumimoji="1" lang="ja-JP" altLang="en-US" sz="3600" b="1" dirty="0">
                <a:latin typeface="+mj-ea"/>
                <a:ea typeface="+mj-ea"/>
              </a:rPr>
              <a:t>水泳指導</a:t>
            </a:r>
            <a:r>
              <a:rPr kumimoji="1" lang="en-US" altLang="ja-JP" sz="3600" b="1" dirty="0">
                <a:latin typeface="+mj-ea"/>
                <a:ea typeface="+mj-ea"/>
              </a:rPr>
              <a:t>〉</a:t>
            </a:r>
          </a:p>
          <a:p>
            <a:pPr>
              <a:lnSpc>
                <a:spcPts val="5000"/>
              </a:lnSpc>
            </a:pPr>
            <a:r>
              <a:rPr kumimoji="1" lang="ja-JP" altLang="en-US" sz="4000" b="1" dirty="0">
                <a:latin typeface="+mj-ea"/>
                <a:ea typeface="+mj-ea"/>
              </a:rPr>
              <a:t>　６月１７日（月）～７月１９日（金）</a:t>
            </a:r>
            <a:endParaRPr kumimoji="1" lang="en-US" altLang="ja-JP" sz="4000" b="1" dirty="0">
              <a:latin typeface="+mj-ea"/>
              <a:ea typeface="+mj-ea"/>
            </a:endParaRPr>
          </a:p>
          <a:p>
            <a:pPr>
              <a:lnSpc>
                <a:spcPts val="5000"/>
              </a:lnSpc>
            </a:pPr>
            <a:r>
              <a:rPr kumimoji="1" lang="ja-JP" altLang="en-US" sz="4000" b="1" dirty="0">
                <a:latin typeface="+mj-ea"/>
                <a:ea typeface="+mj-ea"/>
              </a:rPr>
              <a:t>　　　↓　　　　　　　　　↓　　　</a:t>
            </a:r>
            <a:endParaRPr kumimoji="1" lang="en-US" altLang="ja-JP" sz="4000" b="1" dirty="0">
              <a:latin typeface="+mj-ea"/>
              <a:ea typeface="+mj-ea"/>
            </a:endParaRPr>
          </a:p>
          <a:p>
            <a:pPr>
              <a:lnSpc>
                <a:spcPts val="5000"/>
              </a:lnSpc>
            </a:pPr>
            <a:r>
              <a:rPr kumimoji="1" lang="ja-JP" altLang="en-US" sz="4000" b="1" dirty="0">
                <a:latin typeface="+mj-ea"/>
                <a:ea typeface="+mj-ea"/>
              </a:rPr>
              <a:t>　６月　３日（火）～７月１８日（金）まで</a:t>
            </a:r>
            <a:endParaRPr kumimoji="1" lang="en-US" altLang="ja-JP" sz="4000" b="1" dirty="0">
              <a:latin typeface="+mj-ea"/>
              <a:ea typeface="+mj-ea"/>
            </a:endParaRPr>
          </a:p>
          <a:p>
            <a:pPr>
              <a:lnSpc>
                <a:spcPts val="5000"/>
              </a:lnSpc>
            </a:pPr>
            <a:endParaRPr kumimoji="1" lang="en-US" altLang="ja-JP" sz="4000" b="1" dirty="0">
              <a:latin typeface="+mj-ea"/>
              <a:ea typeface="+mj-ea"/>
            </a:endParaRPr>
          </a:p>
          <a:p>
            <a:pPr>
              <a:lnSpc>
                <a:spcPts val="5000"/>
              </a:lnSpc>
            </a:pPr>
            <a:r>
              <a:rPr kumimoji="1" lang="ja-JP" altLang="en-US" sz="4000" b="1" dirty="0">
                <a:solidFill>
                  <a:srgbClr val="FF0000"/>
                </a:solidFill>
                <a:latin typeface="+mj-ea"/>
                <a:ea typeface="+mj-ea"/>
              </a:rPr>
              <a:t>　　　　開始時期を約２週間　前倒し</a:t>
            </a:r>
            <a:endParaRPr kumimoji="1" lang="en-US" altLang="ja-JP" sz="4000" b="1" dirty="0">
              <a:solidFill>
                <a:srgbClr val="0000FF"/>
              </a:solidFill>
              <a:latin typeface="+mj-ea"/>
              <a:ea typeface="+mj-ea"/>
            </a:endParaRPr>
          </a:p>
        </p:txBody>
      </p:sp>
    </p:spTree>
    <p:extLst>
      <p:ext uri="{BB962C8B-B14F-4D97-AF65-F5344CB8AC3E}">
        <p14:creationId xmlns:p14="http://schemas.microsoft.com/office/powerpoint/2010/main" val="284422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7EF9-67ED-585C-25E4-167F246AD5A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A597142-33BD-00FA-1C5F-52EADD02A5C5}"/>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954F9A8F-5153-03C4-50E0-5BA2DAA0D54A}"/>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65353D88-835B-5A73-11E8-CED8218830A4}"/>
              </a:ext>
            </a:extLst>
          </p:cNvPr>
          <p:cNvSpPr txBox="1"/>
          <p:nvPr/>
        </p:nvSpPr>
        <p:spPr>
          <a:xfrm>
            <a:off x="467544" y="1772816"/>
            <a:ext cx="7903625" cy="4498347"/>
          </a:xfrm>
          <a:prstGeom prst="rect">
            <a:avLst/>
          </a:prstGeom>
          <a:noFill/>
        </p:spPr>
        <p:txBody>
          <a:bodyPr wrap="square" rtlCol="0">
            <a:spAutoFit/>
          </a:bodyPr>
          <a:lstStyle/>
          <a:p>
            <a:pPr>
              <a:lnSpc>
                <a:spcPts val="5000"/>
              </a:lnSpc>
            </a:pPr>
            <a:r>
              <a:rPr kumimoji="1" lang="en-US" altLang="ja-JP" sz="3600" b="1" dirty="0">
                <a:latin typeface="+mj-ea"/>
                <a:ea typeface="+mj-ea"/>
              </a:rPr>
              <a:t>〈</a:t>
            </a:r>
            <a:r>
              <a:rPr kumimoji="1" lang="ja-JP" altLang="en-US" sz="3600" b="1" dirty="0">
                <a:latin typeface="+mj-ea"/>
                <a:ea typeface="+mj-ea"/>
              </a:rPr>
              <a:t>タブレットの活用</a:t>
            </a:r>
            <a:r>
              <a:rPr kumimoji="1" lang="en-US" altLang="ja-JP" sz="3600" b="1" dirty="0">
                <a:latin typeface="+mj-ea"/>
                <a:ea typeface="+mj-ea"/>
              </a:rPr>
              <a:t>〉</a:t>
            </a:r>
          </a:p>
          <a:p>
            <a:pPr>
              <a:lnSpc>
                <a:spcPts val="5000"/>
              </a:lnSpc>
            </a:pPr>
            <a:r>
              <a:rPr kumimoji="1" lang="ja-JP" altLang="en-US" sz="3600" b="1" dirty="0">
                <a:latin typeface="+mj-ea"/>
                <a:ea typeface="+mj-ea"/>
              </a:rPr>
              <a:t>宿題に関して</a:t>
            </a:r>
            <a:endParaRPr kumimoji="1" lang="en-US" altLang="ja-JP" sz="3600" b="1" dirty="0">
              <a:latin typeface="+mj-ea"/>
              <a:ea typeface="+mj-ea"/>
            </a:endParaRPr>
          </a:p>
          <a:p>
            <a:pPr>
              <a:lnSpc>
                <a:spcPts val="5000"/>
              </a:lnSpc>
            </a:pPr>
            <a:r>
              <a:rPr kumimoji="1" lang="ja-JP" altLang="en-US" sz="3600" b="1" dirty="0">
                <a:latin typeface="+mj-ea"/>
                <a:ea typeface="+mj-ea"/>
              </a:rPr>
              <a:t>　令和６年度途中から</a:t>
            </a:r>
            <a:endParaRPr kumimoji="1" lang="en-US" altLang="ja-JP" sz="3600" b="1" dirty="0">
              <a:latin typeface="+mj-ea"/>
              <a:ea typeface="+mj-ea"/>
            </a:endParaRPr>
          </a:p>
          <a:p>
            <a:pPr>
              <a:lnSpc>
                <a:spcPts val="5000"/>
              </a:lnSpc>
            </a:pPr>
            <a:r>
              <a:rPr kumimoji="1" lang="ja-JP" altLang="en-US" sz="3600" b="1" dirty="0">
                <a:latin typeface="+mj-ea"/>
                <a:ea typeface="+mj-ea"/>
              </a:rPr>
              <a:t>　　　１～４年生　紙ベースで宿題</a:t>
            </a:r>
            <a:endParaRPr kumimoji="1" lang="en-US" altLang="ja-JP" sz="3600" b="1" dirty="0">
              <a:latin typeface="+mj-ea"/>
              <a:ea typeface="+mj-ea"/>
            </a:endParaRPr>
          </a:p>
          <a:p>
            <a:pPr>
              <a:lnSpc>
                <a:spcPts val="5000"/>
              </a:lnSpc>
            </a:pPr>
            <a:r>
              <a:rPr kumimoji="1" lang="ja-JP" altLang="en-US" sz="3600" b="1" dirty="0">
                <a:latin typeface="+mj-ea"/>
                <a:ea typeface="+mj-ea"/>
              </a:rPr>
              <a:t>　令和７年度から</a:t>
            </a:r>
            <a:endParaRPr kumimoji="1" lang="en-US" altLang="ja-JP" sz="3600" b="1" dirty="0">
              <a:latin typeface="+mj-ea"/>
              <a:ea typeface="+mj-ea"/>
            </a:endParaRPr>
          </a:p>
          <a:p>
            <a:pPr>
              <a:lnSpc>
                <a:spcPts val="5000"/>
              </a:lnSpc>
            </a:pPr>
            <a:r>
              <a:rPr kumimoji="1" lang="ja-JP" altLang="en-US" sz="3600" b="1" dirty="0">
                <a:latin typeface="+mj-ea"/>
                <a:ea typeface="+mj-ea"/>
              </a:rPr>
              <a:t>　　　１～４年生は、上記と同様</a:t>
            </a:r>
            <a:endParaRPr kumimoji="1" lang="en-US" altLang="ja-JP" sz="3600" b="1" dirty="0">
              <a:latin typeface="+mj-ea"/>
              <a:ea typeface="+mj-ea"/>
            </a:endParaRPr>
          </a:p>
          <a:p>
            <a:pPr>
              <a:lnSpc>
                <a:spcPts val="5000"/>
              </a:lnSpc>
            </a:pPr>
            <a:r>
              <a:rPr kumimoji="1" lang="ja-JP" altLang="en-US" sz="3600" b="1" dirty="0">
                <a:latin typeface="+mj-ea"/>
                <a:ea typeface="+mj-ea"/>
              </a:rPr>
              <a:t>　　　</a:t>
            </a:r>
            <a:r>
              <a:rPr kumimoji="1" lang="ja-JP" altLang="en-US" sz="3600" b="1" dirty="0">
                <a:solidFill>
                  <a:srgbClr val="FF0000"/>
                </a:solidFill>
                <a:latin typeface="+mj-ea"/>
                <a:ea typeface="+mj-ea"/>
              </a:rPr>
              <a:t>５～６年生も、紙とタブレットの併用</a:t>
            </a:r>
            <a:endParaRPr kumimoji="1" lang="en-US" altLang="ja-JP" sz="3600" b="1" dirty="0">
              <a:solidFill>
                <a:srgbClr val="FF0000"/>
              </a:solidFill>
              <a:latin typeface="+mj-ea"/>
              <a:ea typeface="+mj-ea"/>
            </a:endParaRPr>
          </a:p>
        </p:txBody>
      </p:sp>
    </p:spTree>
    <p:extLst>
      <p:ext uri="{BB962C8B-B14F-4D97-AF65-F5344CB8AC3E}">
        <p14:creationId xmlns:p14="http://schemas.microsoft.com/office/powerpoint/2010/main" val="333934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1AF5D-2C57-EF75-C5EE-DDC0CDD6422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A2500BE-E5FE-FA8E-D38D-3BE703A1946D}"/>
              </a:ext>
            </a:extLst>
          </p:cNvPr>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a:extLst>
              <a:ext uri="{FF2B5EF4-FFF2-40B4-BE49-F238E27FC236}">
                <a16:creationId xmlns:a16="http://schemas.microsoft.com/office/drawing/2014/main" id="{472915C8-8627-190E-5C72-13BB1B81DD02}"/>
              </a:ext>
            </a:extLst>
          </p:cNvPr>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ja-JP" altLang="en-US" sz="3200" b="1" dirty="0">
                <a:solidFill>
                  <a:srgbClr val="0000FF"/>
                </a:solidFill>
                <a:latin typeface="+mn-ea"/>
              </a:rPr>
              <a:t>　</a:t>
            </a:r>
            <a:r>
              <a:rPr kumimoji="1" lang="en-US" altLang="ja-JP" sz="3200" b="1" dirty="0">
                <a:solidFill>
                  <a:srgbClr val="0000FF"/>
                </a:solidFill>
                <a:latin typeface="+mn-ea"/>
              </a:rPr>
              <a:t>【</a:t>
            </a:r>
            <a:r>
              <a:rPr kumimoji="1" lang="ja-JP" altLang="en-US" sz="3200" b="1" dirty="0">
                <a:solidFill>
                  <a:srgbClr val="0000FF"/>
                </a:solidFill>
                <a:latin typeface="+mn-ea"/>
              </a:rPr>
              <a:t>令和６年度</a:t>
            </a:r>
            <a:r>
              <a:rPr kumimoji="1" lang="en-US" altLang="ja-JP" sz="3200" b="1" dirty="0">
                <a:solidFill>
                  <a:srgbClr val="0000FF"/>
                </a:solidFill>
                <a:latin typeface="+mn-ea"/>
              </a:rPr>
              <a:t>】</a:t>
            </a:r>
            <a:r>
              <a:rPr kumimoji="1" lang="ja-JP" altLang="en-US" sz="3200" b="1" dirty="0">
                <a:solidFill>
                  <a:srgbClr val="0000FF"/>
                </a:solidFill>
                <a:latin typeface="+mn-ea"/>
              </a:rPr>
              <a:t>→</a:t>
            </a:r>
            <a:r>
              <a:rPr kumimoji="1" lang="en-US" altLang="ja-JP" sz="3200" b="1" dirty="0">
                <a:solidFill>
                  <a:srgbClr val="0000FF"/>
                </a:solidFill>
                <a:latin typeface="+mn-ea"/>
              </a:rPr>
              <a:t>【</a:t>
            </a:r>
            <a:r>
              <a:rPr kumimoji="1" lang="ja-JP" altLang="en-US" sz="3200" b="1" dirty="0">
                <a:solidFill>
                  <a:srgbClr val="0000FF"/>
                </a:solidFill>
                <a:latin typeface="+mn-ea"/>
              </a:rPr>
              <a:t>令和７年度</a:t>
            </a:r>
            <a:r>
              <a:rPr kumimoji="1" lang="en-US" altLang="ja-JP" sz="3200" b="1" dirty="0">
                <a:solidFill>
                  <a:srgbClr val="0000FF"/>
                </a:solidFill>
                <a:latin typeface="+mn-ea"/>
              </a:rPr>
              <a:t>】</a:t>
            </a:r>
            <a:r>
              <a:rPr kumimoji="1" lang="ja-JP" altLang="en-US" sz="3200" b="1" dirty="0">
                <a:solidFill>
                  <a:srgbClr val="0000FF"/>
                </a:solidFill>
                <a:latin typeface="+mn-ea"/>
              </a:rPr>
              <a:t>の主な変更点　</a:t>
            </a:r>
            <a:endParaRPr lang="en-US" altLang="ja-JP" sz="3200" b="1" dirty="0">
              <a:solidFill>
                <a:srgbClr val="0000FF"/>
              </a:solidFill>
              <a:latin typeface="+mn-ea"/>
            </a:endParaRPr>
          </a:p>
          <a:p>
            <a:pPr marL="0" indent="0">
              <a:lnSpc>
                <a:spcPts val="4300"/>
              </a:lnSpc>
              <a:buNone/>
            </a:pPr>
            <a:endParaRPr lang="en-US" altLang="ja-JP" sz="3200" b="1" dirty="0">
              <a:solidFill>
                <a:srgbClr val="0000FF"/>
              </a:solidFill>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AB6D7BE7-05AC-D625-E1AC-FDABFFBC8DCD}"/>
              </a:ext>
            </a:extLst>
          </p:cNvPr>
          <p:cNvSpPr txBox="1"/>
          <p:nvPr/>
        </p:nvSpPr>
        <p:spPr>
          <a:xfrm>
            <a:off x="979840" y="1987827"/>
            <a:ext cx="7903625" cy="4599657"/>
          </a:xfrm>
          <a:prstGeom prst="rect">
            <a:avLst/>
          </a:prstGeom>
          <a:noFill/>
        </p:spPr>
        <p:txBody>
          <a:bodyPr wrap="square" rtlCol="0">
            <a:spAutoFit/>
          </a:bodyPr>
          <a:lstStyle/>
          <a:p>
            <a:pPr>
              <a:lnSpc>
                <a:spcPts val="5000"/>
              </a:lnSpc>
            </a:pPr>
            <a:r>
              <a:rPr kumimoji="1" lang="en-US" altLang="ja-JP" sz="3600" b="1" dirty="0">
                <a:latin typeface="+mj-ea"/>
                <a:ea typeface="+mj-ea"/>
              </a:rPr>
              <a:t>〈</a:t>
            </a:r>
            <a:r>
              <a:rPr kumimoji="1" lang="ja-JP" altLang="en-US" sz="3600" b="1" dirty="0">
                <a:latin typeface="+mj-ea"/>
                <a:ea typeface="+mj-ea"/>
              </a:rPr>
              <a:t>作品展示発表会の発展的廃止</a:t>
            </a:r>
            <a:r>
              <a:rPr kumimoji="1" lang="en-US" altLang="ja-JP" sz="3600" b="1" dirty="0">
                <a:latin typeface="+mj-ea"/>
                <a:ea typeface="+mj-ea"/>
              </a:rPr>
              <a:t>〉</a:t>
            </a:r>
          </a:p>
          <a:p>
            <a:r>
              <a:rPr kumimoji="1" lang="ja-JP" altLang="en-US" sz="4400" b="1" dirty="0">
                <a:latin typeface="+mj-ea"/>
                <a:ea typeface="+mj-ea"/>
              </a:rPr>
              <a:t>年１回　</a:t>
            </a:r>
            <a:r>
              <a:rPr kumimoji="1" lang="ja-JP" altLang="en-US" sz="3600" b="1" dirty="0">
                <a:latin typeface="+mj-ea"/>
                <a:ea typeface="+mj-ea"/>
              </a:rPr>
              <a:t>作品展示発表会</a:t>
            </a:r>
            <a:endParaRPr kumimoji="1" lang="en-US" altLang="ja-JP" sz="3600" b="1" dirty="0">
              <a:latin typeface="+mj-ea"/>
              <a:ea typeface="+mj-ea"/>
            </a:endParaRPr>
          </a:p>
          <a:p>
            <a:pPr>
              <a:lnSpc>
                <a:spcPts val="5000"/>
              </a:lnSpc>
            </a:pPr>
            <a:r>
              <a:rPr kumimoji="1" lang="ja-JP" altLang="en-US" sz="3600" b="1" dirty="0">
                <a:latin typeface="+mj-ea"/>
                <a:ea typeface="+mj-ea"/>
              </a:rPr>
              <a:t>　　↓　　　　　　　↓</a:t>
            </a:r>
            <a:endParaRPr kumimoji="1" lang="en-US" altLang="ja-JP" sz="3600" b="1" dirty="0">
              <a:latin typeface="+mj-ea"/>
              <a:ea typeface="+mj-ea"/>
            </a:endParaRPr>
          </a:p>
          <a:p>
            <a:pPr>
              <a:lnSpc>
                <a:spcPct val="150000"/>
              </a:lnSpc>
            </a:pPr>
            <a:r>
              <a:rPr kumimoji="1" lang="ja-JP" altLang="en-US" sz="4400" b="1" dirty="0">
                <a:solidFill>
                  <a:srgbClr val="FF0000"/>
                </a:solidFill>
                <a:latin typeface="+mj-ea"/>
                <a:ea typeface="+mj-ea"/>
              </a:rPr>
              <a:t>年３回　</a:t>
            </a:r>
            <a:r>
              <a:rPr kumimoji="1" lang="ja-JP" altLang="en-US" sz="3600" b="1" dirty="0">
                <a:latin typeface="+mj-ea"/>
                <a:ea typeface="+mj-ea"/>
              </a:rPr>
              <a:t>学校公開時作品展示の充実</a:t>
            </a:r>
            <a:endParaRPr kumimoji="1" lang="en-US" altLang="ja-JP" sz="3600" b="1" dirty="0">
              <a:latin typeface="+mj-ea"/>
              <a:ea typeface="+mj-ea"/>
            </a:endParaRPr>
          </a:p>
          <a:p>
            <a:pPr>
              <a:lnSpc>
                <a:spcPct val="150000"/>
              </a:lnSpc>
            </a:pPr>
            <a:r>
              <a:rPr kumimoji="1" lang="ja-JP" altLang="en-US" sz="3600" b="1" dirty="0">
                <a:solidFill>
                  <a:srgbClr val="0000FF"/>
                </a:solidFill>
                <a:latin typeface="+mj-ea"/>
                <a:ea typeface="+mj-ea"/>
              </a:rPr>
              <a:t>　　</a:t>
            </a:r>
            <a:r>
              <a:rPr kumimoji="1" lang="ja-JP" altLang="en-US" sz="3600" b="1" dirty="0">
                <a:solidFill>
                  <a:srgbClr val="FF0000"/>
                </a:solidFill>
                <a:latin typeface="+mj-ea"/>
                <a:ea typeface="+mj-ea"/>
              </a:rPr>
              <a:t>図工以外の作品も多岐にわたり、</a:t>
            </a:r>
            <a:endParaRPr kumimoji="1" lang="en-US" altLang="ja-JP" sz="3600" b="1" dirty="0">
              <a:solidFill>
                <a:srgbClr val="FF0000"/>
              </a:solidFill>
              <a:latin typeface="+mj-ea"/>
              <a:ea typeface="+mj-ea"/>
            </a:endParaRPr>
          </a:p>
          <a:p>
            <a:pPr>
              <a:lnSpc>
                <a:spcPct val="150000"/>
              </a:lnSpc>
            </a:pPr>
            <a:r>
              <a:rPr kumimoji="1" lang="ja-JP" altLang="en-US" sz="3600" b="1" dirty="0">
                <a:solidFill>
                  <a:srgbClr val="FF0000"/>
                </a:solidFill>
                <a:latin typeface="+mj-ea"/>
                <a:ea typeface="+mj-ea"/>
              </a:rPr>
              <a:t>　　展示予定</a:t>
            </a:r>
            <a:endParaRPr kumimoji="1" lang="en-US" altLang="ja-JP" sz="3600" b="1" dirty="0">
              <a:solidFill>
                <a:srgbClr val="FF0000"/>
              </a:solidFill>
              <a:latin typeface="+mj-ea"/>
              <a:ea typeface="+mj-ea"/>
            </a:endParaRPr>
          </a:p>
        </p:txBody>
      </p:sp>
    </p:spTree>
    <p:extLst>
      <p:ext uri="{BB962C8B-B14F-4D97-AF65-F5344CB8AC3E}">
        <p14:creationId xmlns:p14="http://schemas.microsoft.com/office/powerpoint/2010/main" val="41821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31010"/>
            <a:ext cx="3274871" cy="644650"/>
          </a:xfrm>
        </p:spPr>
        <p:txBody>
          <a:bodyPr>
            <a:normAutofit/>
          </a:bodyPr>
          <a:lstStyle/>
          <a:p>
            <a:pPr algn="l"/>
            <a:r>
              <a:rPr kumimoji="1" lang="ja-JP" altLang="en-US" b="1" dirty="0"/>
              <a:t>０　はじめに</a:t>
            </a:r>
          </a:p>
        </p:txBody>
      </p:sp>
      <p:sp>
        <p:nvSpPr>
          <p:cNvPr id="5" name="コンテンツ プレースホルダー 4"/>
          <p:cNvSpPr>
            <a:spLocks noGrp="1"/>
          </p:cNvSpPr>
          <p:nvPr>
            <p:ph idx="1"/>
          </p:nvPr>
        </p:nvSpPr>
        <p:spPr>
          <a:xfrm>
            <a:off x="251520" y="905298"/>
            <a:ext cx="8640960" cy="5548038"/>
          </a:xfrm>
        </p:spPr>
        <p:txBody>
          <a:bodyPr>
            <a:normAutofit/>
          </a:bodyPr>
          <a:lstStyle/>
          <a:p>
            <a:pPr marL="0" indent="0">
              <a:lnSpc>
                <a:spcPts val="4300"/>
              </a:lnSpc>
              <a:buNone/>
            </a:pPr>
            <a:r>
              <a:rPr kumimoji="1" lang="ja-JP" altLang="en-US" sz="3200" b="1" dirty="0">
                <a:solidFill>
                  <a:srgbClr val="FF0000"/>
                </a:solidFill>
                <a:latin typeface="+mn-ea"/>
              </a:rPr>
              <a:t>　</a:t>
            </a:r>
            <a:r>
              <a:rPr kumimoji="1" lang="en-US" altLang="ja-JP" sz="3200" b="1" dirty="0">
                <a:solidFill>
                  <a:srgbClr val="FF0000"/>
                </a:solidFill>
                <a:latin typeface="+mn-ea"/>
              </a:rPr>
              <a:t>【</a:t>
            </a:r>
            <a:r>
              <a:rPr kumimoji="1" lang="ja-JP" altLang="en-US" sz="3200" b="1" dirty="0">
                <a:solidFill>
                  <a:srgbClr val="FF0000"/>
                </a:solidFill>
                <a:latin typeface="+mn-ea"/>
              </a:rPr>
              <a:t>令和７年度</a:t>
            </a:r>
            <a:r>
              <a:rPr kumimoji="1" lang="en-US" altLang="ja-JP" sz="3200" b="1" dirty="0">
                <a:solidFill>
                  <a:srgbClr val="FF0000"/>
                </a:solidFill>
                <a:latin typeface="+mn-ea"/>
              </a:rPr>
              <a:t>】</a:t>
            </a:r>
            <a:r>
              <a:rPr kumimoji="1" lang="ja-JP" altLang="en-US" sz="3200" b="1" dirty="0">
                <a:solidFill>
                  <a:srgbClr val="0000FF"/>
                </a:solidFill>
                <a:latin typeface="+mn-ea"/>
              </a:rPr>
              <a:t>　</a:t>
            </a:r>
            <a:endParaRPr lang="en-US" altLang="ja-JP" sz="3200" b="1" dirty="0">
              <a:solidFill>
                <a:srgbClr val="0000FF"/>
              </a:solidFill>
              <a:latin typeface="+mn-ea"/>
            </a:endParaRPr>
          </a:p>
          <a:p>
            <a:pPr marL="0" indent="0">
              <a:lnSpc>
                <a:spcPts val="4300"/>
              </a:lnSpc>
              <a:buNone/>
            </a:pPr>
            <a:r>
              <a:rPr lang="ja-JP" altLang="en-US" sz="3200" b="1" dirty="0">
                <a:latin typeface="+mn-ea"/>
              </a:rPr>
              <a:t>○１年生　　９４名　　　３学級</a:t>
            </a:r>
            <a:endParaRPr lang="en-US" altLang="ja-JP" sz="3200" b="1" dirty="0">
              <a:latin typeface="+mn-ea"/>
            </a:endParaRPr>
          </a:p>
          <a:p>
            <a:pPr marL="0" indent="0">
              <a:lnSpc>
                <a:spcPts val="4300"/>
              </a:lnSpc>
              <a:buNone/>
            </a:pPr>
            <a:r>
              <a:rPr lang="ja-JP" altLang="en-US" sz="3200" b="1" dirty="0">
                <a:latin typeface="+mn-ea"/>
              </a:rPr>
              <a:t>○２年生　　８０名　　　３学級</a:t>
            </a:r>
            <a:endParaRPr lang="en-US" altLang="ja-JP" sz="3200" b="1" dirty="0">
              <a:latin typeface="+mn-ea"/>
            </a:endParaRPr>
          </a:p>
          <a:p>
            <a:pPr marL="0" indent="0">
              <a:lnSpc>
                <a:spcPts val="4300"/>
              </a:lnSpc>
              <a:buNone/>
            </a:pPr>
            <a:r>
              <a:rPr lang="ja-JP" altLang="en-US" sz="3200" b="1" dirty="0">
                <a:latin typeface="+mn-ea"/>
              </a:rPr>
              <a:t>○３年生　　７５名　　　３学級</a:t>
            </a:r>
            <a:endParaRPr lang="en-US" altLang="ja-JP" sz="3200" b="1" dirty="0">
              <a:latin typeface="+mn-ea"/>
            </a:endParaRPr>
          </a:p>
          <a:p>
            <a:pPr marL="0" indent="0">
              <a:lnSpc>
                <a:spcPts val="4300"/>
              </a:lnSpc>
              <a:buNone/>
            </a:pPr>
            <a:r>
              <a:rPr lang="ja-JP" altLang="en-US" sz="3200" b="1" dirty="0">
                <a:latin typeface="+mn-ea"/>
              </a:rPr>
              <a:t>○４年生　　８３名　　　３学級</a:t>
            </a:r>
            <a:endParaRPr lang="en-US" altLang="ja-JP" sz="3200" b="1" dirty="0">
              <a:latin typeface="+mn-ea"/>
            </a:endParaRPr>
          </a:p>
          <a:p>
            <a:pPr marL="0" indent="0">
              <a:lnSpc>
                <a:spcPts val="4300"/>
              </a:lnSpc>
              <a:buNone/>
            </a:pPr>
            <a:r>
              <a:rPr lang="ja-JP" altLang="en-US" sz="3200" b="1" dirty="0">
                <a:latin typeface="+mn-ea"/>
              </a:rPr>
              <a:t>○５年生　　８５名　　　３学級</a:t>
            </a:r>
            <a:endParaRPr lang="en-US" altLang="ja-JP" sz="3200" b="1" dirty="0">
              <a:latin typeface="+mn-ea"/>
            </a:endParaRPr>
          </a:p>
          <a:p>
            <a:pPr marL="0" indent="0">
              <a:lnSpc>
                <a:spcPts val="4300"/>
              </a:lnSpc>
              <a:buNone/>
            </a:pPr>
            <a:r>
              <a:rPr lang="ja-JP" altLang="en-US" sz="3200" b="1" dirty="0">
                <a:latin typeface="+mn-ea"/>
              </a:rPr>
              <a:t>○６年生　　１１７名　　４学級　　</a:t>
            </a:r>
            <a:endParaRPr lang="en-US" altLang="ja-JP" sz="3200" b="1" dirty="0">
              <a:latin typeface="+mn-ea"/>
            </a:endParaRPr>
          </a:p>
          <a:p>
            <a:pPr marL="0" indent="0">
              <a:lnSpc>
                <a:spcPts val="4300"/>
              </a:lnSpc>
              <a:buNone/>
            </a:pPr>
            <a:r>
              <a:rPr lang="ja-JP" altLang="en-US" sz="3200" b="1" dirty="0">
                <a:latin typeface="+mn-ea"/>
              </a:rPr>
              <a:t>☆総　計　　５３４名　１９学級</a:t>
            </a:r>
            <a:endParaRPr lang="en-US" altLang="ja-JP" sz="3200" b="1" dirty="0">
              <a:latin typeface="+mn-ea"/>
            </a:endParaRPr>
          </a:p>
          <a:p>
            <a:pPr marL="0" indent="0">
              <a:buNone/>
            </a:pPr>
            <a:endParaRPr lang="en-US" altLang="ja-JP" sz="2800" b="1" dirty="0">
              <a:solidFill>
                <a:srgbClr val="0000FF"/>
              </a:solidFill>
              <a:latin typeface="+mn-ea"/>
            </a:endParaRPr>
          </a:p>
        </p:txBody>
      </p:sp>
      <p:sp>
        <p:nvSpPr>
          <p:cNvPr id="2" name="テキスト ボックス 1">
            <a:extLst>
              <a:ext uri="{FF2B5EF4-FFF2-40B4-BE49-F238E27FC236}">
                <a16:creationId xmlns:a16="http://schemas.microsoft.com/office/drawing/2014/main" id="{B2ABDBB4-CA23-DAEC-8BC1-894CA826587E}"/>
              </a:ext>
            </a:extLst>
          </p:cNvPr>
          <p:cNvSpPr txBox="1"/>
          <p:nvPr/>
        </p:nvSpPr>
        <p:spPr>
          <a:xfrm>
            <a:off x="5652120" y="4005064"/>
            <a:ext cx="2808312" cy="1754326"/>
          </a:xfrm>
          <a:prstGeom prst="rect">
            <a:avLst/>
          </a:prstGeom>
          <a:noFill/>
        </p:spPr>
        <p:txBody>
          <a:bodyPr wrap="square" rtlCol="0">
            <a:spAutoFit/>
          </a:bodyPr>
          <a:lstStyle/>
          <a:p>
            <a:r>
              <a:rPr kumimoji="1" lang="ja-JP" altLang="en-US" sz="3600" b="1" dirty="0">
                <a:solidFill>
                  <a:srgbClr val="0000FF"/>
                </a:solidFill>
                <a:latin typeface="+mj-ea"/>
                <a:ea typeface="+mj-ea"/>
              </a:rPr>
              <a:t>　</a:t>
            </a:r>
            <a:r>
              <a:rPr kumimoji="1" lang="ja-JP" altLang="en-US" sz="3600" b="1" dirty="0">
                <a:solidFill>
                  <a:srgbClr val="FF0000"/>
                </a:solidFill>
                <a:latin typeface="+mj-ea"/>
                <a:ea typeface="+mj-ea"/>
              </a:rPr>
              <a:t>昨年度末比</a:t>
            </a:r>
            <a:endParaRPr kumimoji="1" lang="en-US" altLang="ja-JP" sz="3600" b="1" dirty="0">
              <a:solidFill>
                <a:srgbClr val="FF0000"/>
              </a:solidFill>
              <a:latin typeface="+mj-ea"/>
              <a:ea typeface="+mj-ea"/>
            </a:endParaRPr>
          </a:p>
          <a:p>
            <a:r>
              <a:rPr kumimoji="1" lang="ja-JP" altLang="en-US" sz="3600" b="1" dirty="0">
                <a:solidFill>
                  <a:srgbClr val="FF0000"/>
                </a:solidFill>
                <a:latin typeface="+mj-ea"/>
                <a:ea typeface="+mj-ea"/>
              </a:rPr>
              <a:t>　　３４名 　増</a:t>
            </a:r>
            <a:endParaRPr kumimoji="1" lang="en-US" altLang="ja-JP" sz="3600" b="1" dirty="0">
              <a:solidFill>
                <a:srgbClr val="FF0000"/>
              </a:solidFill>
              <a:latin typeface="+mj-ea"/>
              <a:ea typeface="+mj-ea"/>
            </a:endParaRPr>
          </a:p>
          <a:p>
            <a:r>
              <a:rPr kumimoji="1" lang="ja-JP" altLang="en-US" sz="3600" b="1" dirty="0">
                <a:solidFill>
                  <a:srgbClr val="FF0000"/>
                </a:solidFill>
                <a:latin typeface="+mj-ea"/>
                <a:ea typeface="+mj-ea"/>
              </a:rPr>
              <a:t>　　１学級　増</a:t>
            </a:r>
            <a:endParaRPr kumimoji="1" lang="en-US" altLang="ja-JP" sz="3600" b="1" dirty="0">
              <a:solidFill>
                <a:srgbClr val="FF0000"/>
              </a:solidFill>
              <a:latin typeface="+mj-ea"/>
              <a:ea typeface="+mj-ea"/>
            </a:endParaRPr>
          </a:p>
        </p:txBody>
      </p:sp>
    </p:spTree>
    <p:extLst>
      <p:ext uri="{BB962C8B-B14F-4D97-AF65-F5344CB8AC3E}">
        <p14:creationId xmlns:p14="http://schemas.microsoft.com/office/powerpoint/2010/main" val="3016671466"/>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TM04033925[[fn=しずく]]</Template>
  <TotalTime>6384</TotalTime>
  <Words>2251</Words>
  <Application>Microsoft Office PowerPoint</Application>
  <PresentationFormat>画面に合わせる (4:3)</PresentationFormat>
  <Paragraphs>401</Paragraphs>
  <Slides>39</Slides>
  <Notes>39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39</vt:i4>
      </vt:variant>
    </vt:vector>
  </HeadingPairs>
  <TitlesOfParts>
    <vt:vector size="44" baseType="lpstr">
      <vt:lpstr>HGPｺﾞｼｯｸE</vt:lpstr>
      <vt:lpstr>Arial</vt:lpstr>
      <vt:lpstr>Calibri</vt:lpstr>
      <vt:lpstr>Tw Cen MT</vt:lpstr>
      <vt:lpstr>しずく</vt:lpstr>
      <vt:lpstr>PowerPoint プレゼンテーション</vt:lpstr>
      <vt:lpstr>０　はじめに</vt:lpstr>
      <vt:lpstr>０　はじめに</vt:lpstr>
      <vt:lpstr>０　はじめに</vt:lpstr>
      <vt:lpstr>０　はじめに</vt:lpstr>
      <vt:lpstr>０　はじめに</vt:lpstr>
      <vt:lpstr>０　はじめに</vt:lpstr>
      <vt:lpstr>０　はじめに</vt:lpstr>
      <vt:lpstr>０　はじめに</vt:lpstr>
      <vt:lpstr>１．目指す学校像</vt:lpstr>
      <vt:lpstr>１．目指す児童像</vt:lpstr>
      <vt:lpstr>１．目指す児童像</vt:lpstr>
      <vt:lpstr>１．目指す児童像</vt:lpstr>
      <vt:lpstr>１．目指す児童像</vt:lpstr>
      <vt:lpstr>１．目指す児童像</vt:lpstr>
      <vt:lpstr>２　学校経営の重点項目（１）</vt:lpstr>
      <vt:lpstr>２　学校経営の重点項目（２）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３．学校行事等について（１）</vt:lpstr>
      <vt:lpstr>３．学校行事等について（１）</vt:lpstr>
      <vt:lpstr>３．学校行事等について（１）</vt:lpstr>
      <vt:lpstr>３．学校行事等について（２）</vt:lpstr>
      <vt:lpstr>３．学校行事等について（３）</vt:lpstr>
      <vt:lpstr>PowerPoint プレゼンテーション</vt:lpstr>
      <vt:lpstr>PowerPoint プレゼンテーション</vt:lpstr>
    </vt:vector>
  </TitlesOfParts>
  <Company>目黒区教育委員会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目黒区立中目黒小学校 保護者全体会</dc:title>
  <dc:creator>目黒区教育委員会</dc:creator>
  <cp:lastModifiedBy>山本　真</cp:lastModifiedBy>
  <cp:revision>280</cp:revision>
  <cp:lastPrinted>2025-04-08T09:12:46Z</cp:lastPrinted>
  <dcterms:created xsi:type="dcterms:W3CDTF">2017-04-07T04:26:35Z</dcterms:created>
  <dcterms:modified xsi:type="dcterms:W3CDTF">2025-04-16T06:25:30Z</dcterms:modified>
</cp:coreProperties>
</file>